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x="18288000" cy="10287000"/>
  <p:notesSz cx="6858000" cy="9144000"/>
  <p:embeddedFontLst>
    <p:embeddedFont>
      <p:font typeface="Canva Sans Bold" charset="1" panose="020B0803030501040103"/>
      <p:regular r:id="rId26"/>
    </p:embeddedFont>
    <p:embeddedFont>
      <p:font typeface="Arialle" charset="1" panose="020B0604020202020204"/>
      <p:regular r:id="rId27"/>
    </p:embeddedFont>
    <p:embeddedFont>
      <p:font typeface="Canva Sans" charset="1" panose="020B0503030501040103"/>
      <p:regular r:id="rId28"/>
    </p:embeddedFont>
    <p:embeddedFont>
      <p:font typeface="Public Sans Bold" charset="1" panose="00000000000000000000"/>
      <p:regular r:id="rId29"/>
    </p:embeddedFont>
    <p:embeddedFont>
      <p:font typeface="Public Sans" charset="1" panose="00000000000000000000"/>
      <p:regular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.svg" Type="http://schemas.openxmlformats.org/officeDocument/2006/relationships/image"/><Relationship Id="rId2" Target="../media/image19.png" Type="http://schemas.openxmlformats.org/officeDocument/2006/relationships/image"/><Relationship Id="rId3" Target="../media/image1.png" Type="http://schemas.openxmlformats.org/officeDocument/2006/relationships/image"/><Relationship Id="rId4" Target="../media/image2.pn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Relationship Id="rId7" Target="../media/image10.png" Type="http://schemas.openxmlformats.org/officeDocument/2006/relationships/image"/><Relationship Id="rId8" Target="../media/image11.png" Type="http://schemas.openxmlformats.org/officeDocument/2006/relationships/image"/><Relationship Id="rId9" Target="../media/image16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1.png" Type="http://schemas.openxmlformats.org/officeDocument/2006/relationships/image"/><Relationship Id="rId4" Target="../media/image2.pn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Relationship Id="rId7" Target="../media/image10.png" Type="http://schemas.openxmlformats.org/officeDocument/2006/relationships/image"/><Relationship Id="rId8" Target="../media/image11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1.png" Type="http://schemas.openxmlformats.org/officeDocument/2006/relationships/image"/><Relationship Id="rId4" Target="../media/image2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1.png" Type="http://schemas.openxmlformats.org/officeDocument/2006/relationships/image"/><Relationship Id="rId4" Target="../media/image2.png" Type="http://schemas.openxmlformats.org/officeDocument/2006/relationships/image"/><Relationship Id="rId5" Target="../media/image21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1.png" Type="http://schemas.openxmlformats.org/officeDocument/2006/relationships/image"/><Relationship Id="rId4" Target="../media/image2.png" Type="http://schemas.openxmlformats.org/officeDocument/2006/relationships/image"/><Relationship Id="rId5" Target="../media/image23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1.png" Type="http://schemas.openxmlformats.org/officeDocument/2006/relationships/image"/><Relationship Id="rId4" Target="../media/image2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1.png" Type="http://schemas.openxmlformats.org/officeDocument/2006/relationships/image"/><Relationship Id="rId4" Target="../media/image2.png" Type="http://schemas.openxmlformats.org/officeDocument/2006/relationships/image"/><Relationship Id="rId5" Target="../media/image23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5.png" Type="http://schemas.openxmlformats.org/officeDocument/2006/relationships/image"/><Relationship Id="rId4" Target="../media/image1.png" Type="http://schemas.openxmlformats.org/officeDocument/2006/relationships/image"/><Relationship Id="rId5" Target="../media/image2.png" Type="http://schemas.openxmlformats.org/officeDocument/2006/relationships/image"/><Relationship Id="rId6" Target="../media/image26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1.png" Type="http://schemas.openxmlformats.org/officeDocument/2006/relationships/image"/><Relationship Id="rId4" Target="../media/image2.png" Type="http://schemas.openxmlformats.org/officeDocument/2006/relationships/image"/><Relationship Id="rId5" Target="../media/image27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1.png" Type="http://schemas.openxmlformats.org/officeDocument/2006/relationships/image"/><Relationship Id="rId4" Target="../media/image2.png" Type="http://schemas.openxmlformats.org/officeDocument/2006/relationships/image"/><Relationship Id="rId5" Target="../media/image28.png" Type="http://schemas.openxmlformats.org/officeDocument/2006/relationships/image"/><Relationship Id="rId6" Target="../media/image15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1.png" Type="http://schemas.openxmlformats.org/officeDocument/2006/relationships/image"/><Relationship Id="rId4" Target="../media/image2.pn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Relationship Id="rId3" Target="../media/image30.png" Type="http://schemas.openxmlformats.org/officeDocument/2006/relationships/image"/><Relationship Id="rId4" Target="../media/image1.png" Type="http://schemas.openxmlformats.org/officeDocument/2006/relationships/image"/><Relationship Id="rId5" Target="../media/image2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1.png" Type="http://schemas.openxmlformats.org/officeDocument/2006/relationships/image"/><Relationship Id="rId4" Target="../media/image2.png" Type="http://schemas.openxmlformats.org/officeDocument/2006/relationships/image"/><Relationship Id="rId5" Target="../media/image7.pn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1.png" Type="http://schemas.openxmlformats.org/officeDocument/2006/relationships/image"/><Relationship Id="rId4" Target="../media/image2.pn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1.png" Type="http://schemas.openxmlformats.org/officeDocument/2006/relationships/image"/><Relationship Id="rId4" Target="../media/image2.pn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Relationship Id="rId7" Target="../media/image9.png" Type="http://schemas.openxmlformats.org/officeDocument/2006/relationships/image"/><Relationship Id="rId8" Target="../media/image10.png" Type="http://schemas.openxmlformats.org/officeDocument/2006/relationships/image"/><Relationship Id="rId9" Target="../media/image11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1.png" Type="http://schemas.openxmlformats.org/officeDocument/2006/relationships/image"/><Relationship Id="rId4" Target="../media/image2.pn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Relationship Id="rId7" Target="../media/image10.png" Type="http://schemas.openxmlformats.org/officeDocument/2006/relationships/image"/><Relationship Id="rId8" Target="../media/image11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.png" Type="http://schemas.openxmlformats.org/officeDocument/2006/relationships/image"/><Relationship Id="rId4" Target="../media/image2.png" Type="http://schemas.openxmlformats.org/officeDocument/2006/relationships/image"/><Relationship Id="rId5" Target="../media/image11.pn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10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.png" Type="http://schemas.openxmlformats.org/officeDocument/2006/relationships/image"/><Relationship Id="rId11" Target="../media/image16.png" Type="http://schemas.openxmlformats.org/officeDocument/2006/relationships/image"/><Relationship Id="rId12" Target="../media/image17.svg" Type="http://schemas.openxmlformats.org/officeDocument/2006/relationships/image"/><Relationship Id="rId2" Target="../media/image13.png" Type="http://schemas.openxmlformats.org/officeDocument/2006/relationships/image"/><Relationship Id="rId3" Target="../media/image1.png" Type="http://schemas.openxmlformats.org/officeDocument/2006/relationships/image"/><Relationship Id="rId4" Target="../media/image2.pn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Relationship Id="rId7" Target="../media/image10.png" Type="http://schemas.openxmlformats.org/officeDocument/2006/relationships/image"/><Relationship Id="rId8" Target="../media/image11.png" Type="http://schemas.openxmlformats.org/officeDocument/2006/relationships/image"/><Relationship Id="rId9" Target="../media/image14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6.png" Type="http://schemas.openxmlformats.org/officeDocument/2006/relationships/image"/><Relationship Id="rId11" Target="../media/image17.svg" Type="http://schemas.openxmlformats.org/officeDocument/2006/relationships/image"/><Relationship Id="rId2" Target="../media/image18.png" Type="http://schemas.openxmlformats.org/officeDocument/2006/relationships/image"/><Relationship Id="rId3" Target="../media/image1.png" Type="http://schemas.openxmlformats.org/officeDocument/2006/relationships/image"/><Relationship Id="rId4" Target="../media/image2.png" Type="http://schemas.openxmlformats.org/officeDocument/2006/relationships/image"/><Relationship Id="rId5" Target="../media/image11.pn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10.png" Type="http://schemas.openxmlformats.org/officeDocument/2006/relationships/image"/><Relationship Id="rId9" Target="../media/image15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87BD8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142743"/>
          </a:xfrm>
          <a:custGeom>
            <a:avLst/>
            <a:gdLst/>
            <a:ahLst/>
            <a:cxnLst/>
            <a:rect r="r" b="b" t="t" l="l"/>
            <a:pathLst>
              <a:path h="1142743" w="18288000">
                <a:moveTo>
                  <a:pt x="0" y="0"/>
                </a:moveTo>
                <a:lnTo>
                  <a:pt x="18288000" y="0"/>
                </a:lnTo>
                <a:lnTo>
                  <a:pt x="18288000" y="1142743"/>
                </a:lnTo>
                <a:lnTo>
                  <a:pt x="0" y="114274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44284" b="-119885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1142743"/>
            <a:ext cx="18288000" cy="1010200"/>
            <a:chOff x="0" y="0"/>
            <a:chExt cx="4816593" cy="26606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266061"/>
            </a:xfrm>
            <a:custGeom>
              <a:avLst/>
              <a:gdLst/>
              <a:ahLst/>
              <a:cxnLst/>
              <a:rect r="r" b="b" t="t" l="l"/>
              <a:pathLst>
                <a:path h="266061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66061"/>
                  </a:lnTo>
                  <a:lnTo>
                    <a:pt x="0" y="266061"/>
                  </a:lnTo>
                  <a:close/>
                </a:path>
              </a:pathLst>
            </a:custGeom>
            <a:solidFill>
              <a:srgbClr val="F7F7F7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4816593" cy="3136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334032" y="1251834"/>
            <a:ext cx="1005379" cy="792018"/>
          </a:xfrm>
          <a:custGeom>
            <a:avLst/>
            <a:gdLst/>
            <a:ahLst/>
            <a:cxnLst/>
            <a:rect r="r" b="b" t="t" l="l"/>
            <a:pathLst>
              <a:path h="792018" w="1005379">
                <a:moveTo>
                  <a:pt x="0" y="0"/>
                </a:moveTo>
                <a:lnTo>
                  <a:pt x="1005379" y="0"/>
                </a:lnTo>
                <a:lnTo>
                  <a:pt x="1005379" y="792018"/>
                </a:lnTo>
                <a:lnTo>
                  <a:pt x="0" y="79201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491798" y="1530589"/>
            <a:ext cx="234509" cy="234509"/>
          </a:xfrm>
          <a:custGeom>
            <a:avLst/>
            <a:gdLst/>
            <a:ahLst/>
            <a:cxnLst/>
            <a:rect r="r" b="b" t="t" l="l"/>
            <a:pathLst>
              <a:path h="234509" w="234509">
                <a:moveTo>
                  <a:pt x="0" y="0"/>
                </a:moveTo>
                <a:lnTo>
                  <a:pt x="234509" y="0"/>
                </a:lnTo>
                <a:lnTo>
                  <a:pt x="234509" y="234508"/>
                </a:lnTo>
                <a:lnTo>
                  <a:pt x="0" y="2345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6561890" y="1361584"/>
            <a:ext cx="1393118" cy="572518"/>
            <a:chOff x="0" y="0"/>
            <a:chExt cx="812800" cy="33403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334030"/>
            </a:xfrm>
            <a:custGeom>
              <a:avLst/>
              <a:gdLst/>
              <a:ahLst/>
              <a:cxnLst/>
              <a:rect r="r" b="b" t="t" l="l"/>
              <a:pathLst>
                <a:path h="334030" w="812800">
                  <a:moveTo>
                    <a:pt x="609600" y="0"/>
                  </a:moveTo>
                  <a:cubicBezTo>
                    <a:pt x="721824" y="0"/>
                    <a:pt x="812800" y="74775"/>
                    <a:pt x="812800" y="167015"/>
                  </a:cubicBezTo>
                  <a:cubicBezTo>
                    <a:pt x="812800" y="259254"/>
                    <a:pt x="721824" y="334030"/>
                    <a:pt x="609600" y="334030"/>
                  </a:cubicBezTo>
                  <a:lnTo>
                    <a:pt x="203200" y="334030"/>
                  </a:lnTo>
                  <a:cubicBezTo>
                    <a:pt x="90976" y="334030"/>
                    <a:pt x="0" y="259254"/>
                    <a:pt x="0" y="167015"/>
                  </a:cubicBezTo>
                  <a:cubicBezTo>
                    <a:pt x="0" y="74775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698EB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812800" cy="3721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57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8620997" y="5143500"/>
            <a:ext cx="9667003" cy="4512106"/>
          </a:xfrm>
          <a:custGeom>
            <a:avLst/>
            <a:gdLst/>
            <a:ahLst/>
            <a:cxnLst/>
            <a:rect r="r" b="b" t="t" l="l"/>
            <a:pathLst>
              <a:path h="4512106" w="9667003">
                <a:moveTo>
                  <a:pt x="0" y="0"/>
                </a:moveTo>
                <a:lnTo>
                  <a:pt x="9667003" y="0"/>
                </a:lnTo>
                <a:lnTo>
                  <a:pt x="9667003" y="4512106"/>
                </a:lnTo>
                <a:lnTo>
                  <a:pt x="0" y="451210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29585" r="-15575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1514252" y="1449554"/>
            <a:ext cx="1206716" cy="3584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57"/>
              </a:lnSpc>
            </a:pPr>
            <a:r>
              <a:rPr lang="en-US" sz="2112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About Us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5202983" y="1449554"/>
            <a:ext cx="882232" cy="3584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57"/>
              </a:lnSpc>
            </a:pPr>
            <a:r>
              <a:rPr lang="en-US" sz="2112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Sign In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483214" y="1449554"/>
            <a:ext cx="905541" cy="3584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57"/>
              </a:lnSpc>
            </a:pPr>
            <a:r>
              <a:rPr lang="en-US" sz="2112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Search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6758646" y="1449554"/>
            <a:ext cx="1001307" cy="3584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57"/>
              </a:lnSpc>
            </a:pPr>
            <a:r>
              <a:rPr lang="en-US" sz="2112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Sign Up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679736" y="3607639"/>
            <a:ext cx="3382683" cy="15358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71"/>
              </a:lnSpc>
            </a:pPr>
            <a:r>
              <a:rPr lang="en-US" sz="4408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Welcome To</a:t>
            </a:r>
          </a:p>
          <a:p>
            <a:pPr algn="l">
              <a:lnSpc>
                <a:spcPts val="6171"/>
              </a:lnSpc>
            </a:pPr>
            <a:r>
              <a:rPr lang="en-US" sz="4408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Inochem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679736" y="5704401"/>
            <a:ext cx="1985199" cy="4581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21"/>
              </a:lnSpc>
            </a:pPr>
            <a:r>
              <a:rPr lang="en-US" sz="2586">
                <a:solidFill>
                  <a:srgbClr val="000000"/>
                </a:solidFill>
                <a:latin typeface="Arialle"/>
                <a:ea typeface="Arialle"/>
                <a:cs typeface="Arialle"/>
                <a:sym typeface="Arialle"/>
              </a:rPr>
              <a:t>Description</a:t>
            </a:r>
          </a:p>
        </p:txBody>
      </p:sp>
      <p:sp>
        <p:nvSpPr>
          <p:cNvPr name="AutoShape 18" id="18"/>
          <p:cNvSpPr/>
          <p:nvPr/>
        </p:nvSpPr>
        <p:spPr>
          <a:xfrm>
            <a:off x="1679736" y="6775015"/>
            <a:ext cx="649224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9" id="19"/>
          <p:cNvSpPr/>
          <p:nvPr/>
        </p:nvSpPr>
        <p:spPr>
          <a:xfrm flipV="true">
            <a:off x="1679736" y="7399553"/>
            <a:ext cx="4414205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0" id="20"/>
          <p:cNvSpPr/>
          <p:nvPr/>
        </p:nvSpPr>
        <p:spPr>
          <a:xfrm>
            <a:off x="1679736" y="8043715"/>
            <a:ext cx="649224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1" id="21"/>
          <p:cNvSpPr/>
          <p:nvPr/>
        </p:nvSpPr>
        <p:spPr>
          <a:xfrm flipV="true">
            <a:off x="1679736" y="8754122"/>
            <a:ext cx="4414205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2874" r="0" b="-6287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18288000" cy="1142743"/>
          </a:xfrm>
          <a:custGeom>
            <a:avLst/>
            <a:gdLst/>
            <a:ahLst/>
            <a:cxnLst/>
            <a:rect r="r" b="b" t="t" l="l"/>
            <a:pathLst>
              <a:path h="1142743" w="18288000">
                <a:moveTo>
                  <a:pt x="0" y="0"/>
                </a:moveTo>
                <a:lnTo>
                  <a:pt x="18288000" y="0"/>
                </a:lnTo>
                <a:lnTo>
                  <a:pt x="18288000" y="1142743"/>
                </a:lnTo>
                <a:lnTo>
                  <a:pt x="0" y="114274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44284" b="-1198852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0" y="1142743"/>
            <a:ext cx="18288000" cy="1010200"/>
            <a:chOff x="0" y="0"/>
            <a:chExt cx="4816593" cy="26606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816592" cy="266061"/>
            </a:xfrm>
            <a:custGeom>
              <a:avLst/>
              <a:gdLst/>
              <a:ahLst/>
              <a:cxnLst/>
              <a:rect r="r" b="b" t="t" l="l"/>
              <a:pathLst>
                <a:path h="266061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66061"/>
                  </a:lnTo>
                  <a:lnTo>
                    <a:pt x="0" y="266061"/>
                  </a:lnTo>
                  <a:close/>
                </a:path>
              </a:pathLst>
            </a:custGeom>
            <a:solidFill>
              <a:srgbClr val="F7F7F7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4816593" cy="3136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334032" y="1251834"/>
            <a:ext cx="1005379" cy="792018"/>
          </a:xfrm>
          <a:custGeom>
            <a:avLst/>
            <a:gdLst/>
            <a:ahLst/>
            <a:cxnLst/>
            <a:rect r="r" b="b" t="t" l="l"/>
            <a:pathLst>
              <a:path h="792018" w="1005379">
                <a:moveTo>
                  <a:pt x="0" y="0"/>
                </a:moveTo>
                <a:lnTo>
                  <a:pt x="1005379" y="0"/>
                </a:lnTo>
                <a:lnTo>
                  <a:pt x="1005379" y="792018"/>
                </a:lnTo>
                <a:lnTo>
                  <a:pt x="0" y="79201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016600" y="1530589"/>
            <a:ext cx="234509" cy="234509"/>
          </a:xfrm>
          <a:custGeom>
            <a:avLst/>
            <a:gdLst/>
            <a:ahLst/>
            <a:cxnLst/>
            <a:rect r="r" b="b" t="t" l="l"/>
            <a:pathLst>
              <a:path h="234509" w="234509">
                <a:moveTo>
                  <a:pt x="0" y="0"/>
                </a:moveTo>
                <a:lnTo>
                  <a:pt x="234509" y="0"/>
                </a:lnTo>
                <a:lnTo>
                  <a:pt x="234509" y="234508"/>
                </a:lnTo>
                <a:lnTo>
                  <a:pt x="0" y="23450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5818816" y="1361584"/>
            <a:ext cx="1393118" cy="572518"/>
            <a:chOff x="0" y="0"/>
            <a:chExt cx="812800" cy="33403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334030"/>
            </a:xfrm>
            <a:custGeom>
              <a:avLst/>
              <a:gdLst/>
              <a:ahLst/>
              <a:cxnLst/>
              <a:rect r="r" b="b" t="t" l="l"/>
              <a:pathLst>
                <a:path h="334030" w="812800">
                  <a:moveTo>
                    <a:pt x="609600" y="0"/>
                  </a:moveTo>
                  <a:cubicBezTo>
                    <a:pt x="721824" y="0"/>
                    <a:pt x="812800" y="74775"/>
                    <a:pt x="812800" y="167015"/>
                  </a:cubicBezTo>
                  <a:cubicBezTo>
                    <a:pt x="812800" y="259254"/>
                    <a:pt x="721824" y="334030"/>
                    <a:pt x="609600" y="334030"/>
                  </a:cubicBezTo>
                  <a:lnTo>
                    <a:pt x="203200" y="334030"/>
                  </a:lnTo>
                  <a:cubicBezTo>
                    <a:pt x="90976" y="334030"/>
                    <a:pt x="0" y="259254"/>
                    <a:pt x="0" y="167015"/>
                  </a:cubicBezTo>
                  <a:cubicBezTo>
                    <a:pt x="0" y="74775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698EB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812800" cy="3721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57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17435178" y="1334146"/>
            <a:ext cx="627393" cy="627393"/>
          </a:xfrm>
          <a:custGeom>
            <a:avLst/>
            <a:gdLst/>
            <a:ahLst/>
            <a:cxnLst/>
            <a:rect r="r" b="b" t="t" l="l"/>
            <a:pathLst>
              <a:path h="627393" w="627393">
                <a:moveTo>
                  <a:pt x="0" y="0"/>
                </a:moveTo>
                <a:lnTo>
                  <a:pt x="627393" y="0"/>
                </a:lnTo>
                <a:lnTo>
                  <a:pt x="627393" y="627393"/>
                </a:lnTo>
                <a:lnTo>
                  <a:pt x="0" y="62739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11982512" y="2163185"/>
            <a:ext cx="6329645" cy="8134057"/>
            <a:chOff x="0" y="0"/>
            <a:chExt cx="1667067" cy="2142303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667067" cy="2142303"/>
            </a:xfrm>
            <a:custGeom>
              <a:avLst/>
              <a:gdLst/>
              <a:ahLst/>
              <a:cxnLst/>
              <a:rect r="r" b="b" t="t" l="l"/>
              <a:pathLst>
                <a:path h="2142303" w="1667067">
                  <a:moveTo>
                    <a:pt x="0" y="0"/>
                  </a:moveTo>
                  <a:lnTo>
                    <a:pt x="1667067" y="0"/>
                  </a:lnTo>
                  <a:lnTo>
                    <a:pt x="1667067" y="2142303"/>
                  </a:lnTo>
                  <a:lnTo>
                    <a:pt x="0" y="2142303"/>
                  </a:lnTo>
                  <a:close/>
                </a:path>
              </a:pathLst>
            </a:custGeom>
            <a:solidFill>
              <a:srgbClr val="1F1412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1667067" cy="21804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57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0" y="9806315"/>
            <a:ext cx="18288000" cy="483553"/>
            <a:chOff x="0" y="0"/>
            <a:chExt cx="7068471" cy="186897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7068471" cy="186897"/>
            </a:xfrm>
            <a:custGeom>
              <a:avLst/>
              <a:gdLst/>
              <a:ahLst/>
              <a:cxnLst/>
              <a:rect r="r" b="b" t="t" l="l"/>
              <a:pathLst>
                <a:path h="186897" w="7068471">
                  <a:moveTo>
                    <a:pt x="0" y="0"/>
                  </a:moveTo>
                  <a:lnTo>
                    <a:pt x="7068471" y="0"/>
                  </a:lnTo>
                  <a:lnTo>
                    <a:pt x="7068471" y="186897"/>
                  </a:lnTo>
                  <a:lnTo>
                    <a:pt x="0" y="186897"/>
                  </a:lnTo>
                  <a:close/>
                </a:path>
              </a:pathLst>
            </a:custGeom>
            <a:solidFill>
              <a:srgbClr val="1F1412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7068471" cy="2249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57"/>
                </a:lnSpc>
              </a:pP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0">
            <a:off x="6463293" y="9768732"/>
            <a:ext cx="2032764" cy="558719"/>
          </a:xfrm>
          <a:custGeom>
            <a:avLst/>
            <a:gdLst/>
            <a:ahLst/>
            <a:cxnLst/>
            <a:rect r="r" b="b" t="t" l="l"/>
            <a:pathLst>
              <a:path h="558719" w="2032764">
                <a:moveTo>
                  <a:pt x="0" y="0"/>
                </a:moveTo>
                <a:lnTo>
                  <a:pt x="2032765" y="0"/>
                </a:lnTo>
                <a:lnTo>
                  <a:pt x="2032765" y="558719"/>
                </a:lnTo>
                <a:lnTo>
                  <a:pt x="0" y="55871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34523" t="-82590" r="-84654" b="-415479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11692901" y="1449554"/>
            <a:ext cx="1743615" cy="3584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57"/>
              </a:lnSpc>
            </a:pPr>
            <a:r>
              <a:rPr lang="en-US" sz="2112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Our Products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4008016" y="1449554"/>
            <a:ext cx="905541" cy="3584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57"/>
              </a:lnSpc>
            </a:pPr>
            <a:r>
              <a:rPr lang="en-US" sz="2112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Search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6003850" y="1449554"/>
            <a:ext cx="1024753" cy="3584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57"/>
              </a:lnSpc>
            </a:pPr>
            <a:r>
              <a:rPr lang="en-US" sz="2112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Log Out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8734458" y="9875542"/>
            <a:ext cx="816724" cy="2852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70"/>
              </a:lnSpc>
            </a:pPr>
            <a:r>
              <a:rPr lang="en-US" sz="1621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Inochem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9697944" y="9913189"/>
            <a:ext cx="1451800" cy="2412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53"/>
              </a:lnSpc>
            </a:pPr>
            <a:r>
              <a:rPr lang="en-US" sz="1395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+123-123456789 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9599002" y="9947848"/>
            <a:ext cx="51121" cy="1814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92"/>
              </a:lnSpc>
            </a:pPr>
            <a:r>
              <a:rPr lang="en-US" sz="1065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-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1149743" y="9947848"/>
            <a:ext cx="51121" cy="1814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92"/>
              </a:lnSpc>
            </a:pPr>
            <a:r>
              <a:rPr lang="en-US" sz="1065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-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1246314" y="9894879"/>
            <a:ext cx="1855072" cy="243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15"/>
              </a:lnSpc>
            </a:pPr>
            <a:r>
              <a:rPr lang="en-US" sz="1367" u="sng">
                <a:solidFill>
                  <a:srgbClr val="0684EB"/>
                </a:solidFill>
                <a:latin typeface="Public Sans"/>
                <a:ea typeface="Public Sans"/>
                <a:cs typeface="Public Sans"/>
                <a:sym typeface="Public Sans"/>
              </a:rPr>
              <a:t>Inochem@Outlook.com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2647836" y="3219957"/>
            <a:ext cx="4393741" cy="4709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76"/>
              </a:lnSpc>
            </a:pPr>
            <a:r>
              <a:rPr lang="en-US" sz="2768">
                <a:solidFill>
                  <a:srgbClr val="0E0E0E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Enter you payment details</a:t>
            </a:r>
          </a:p>
        </p:txBody>
      </p:sp>
      <p:grpSp>
        <p:nvGrpSpPr>
          <p:cNvPr name="Group 29" id="29"/>
          <p:cNvGrpSpPr/>
          <p:nvPr/>
        </p:nvGrpSpPr>
        <p:grpSpPr>
          <a:xfrm rot="0">
            <a:off x="1319420" y="4261558"/>
            <a:ext cx="8330703" cy="669033"/>
            <a:chOff x="0" y="0"/>
            <a:chExt cx="1954229" cy="156943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1954229" cy="156943"/>
            </a:xfrm>
            <a:custGeom>
              <a:avLst/>
              <a:gdLst/>
              <a:ahLst/>
              <a:cxnLst/>
              <a:rect r="r" b="b" t="t" l="l"/>
              <a:pathLst>
                <a:path h="156943" w="1954229">
                  <a:moveTo>
                    <a:pt x="0" y="0"/>
                  </a:moveTo>
                  <a:lnTo>
                    <a:pt x="1954229" y="0"/>
                  </a:lnTo>
                  <a:lnTo>
                    <a:pt x="1954229" y="156943"/>
                  </a:lnTo>
                  <a:lnTo>
                    <a:pt x="0" y="156943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38100"/>
              <a:ext cx="1954229" cy="1950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57"/>
                </a:lnSpc>
              </a:pP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1346943" y="4280839"/>
            <a:ext cx="8277437" cy="630470"/>
            <a:chOff x="0" y="0"/>
            <a:chExt cx="1941734" cy="147897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1941733" cy="147897"/>
            </a:xfrm>
            <a:custGeom>
              <a:avLst/>
              <a:gdLst/>
              <a:ahLst/>
              <a:cxnLst/>
              <a:rect r="r" b="b" t="t" l="l"/>
              <a:pathLst>
                <a:path h="147897" w="1941733">
                  <a:moveTo>
                    <a:pt x="0" y="0"/>
                  </a:moveTo>
                  <a:lnTo>
                    <a:pt x="1941733" y="0"/>
                  </a:lnTo>
                  <a:lnTo>
                    <a:pt x="1941733" y="147897"/>
                  </a:lnTo>
                  <a:lnTo>
                    <a:pt x="0" y="14789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0" y="-38100"/>
              <a:ext cx="1941734" cy="1859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57"/>
                </a:lnSpc>
              </a:pPr>
            </a:p>
          </p:txBody>
        </p:sp>
      </p:grpSp>
      <p:sp>
        <p:nvSpPr>
          <p:cNvPr name="TextBox 35" id="35"/>
          <p:cNvSpPr txBox="true"/>
          <p:nvPr/>
        </p:nvSpPr>
        <p:spPr>
          <a:xfrm rot="0">
            <a:off x="1629285" y="4356629"/>
            <a:ext cx="1866415" cy="4176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14"/>
              </a:lnSpc>
            </a:pPr>
            <a:r>
              <a:rPr lang="en-US" sz="2439">
                <a:solidFill>
                  <a:srgbClr val="A6A2A2"/>
                </a:solidFill>
                <a:latin typeface="Public Sans"/>
                <a:ea typeface="Public Sans"/>
                <a:cs typeface="Public Sans"/>
                <a:sym typeface="Public Sans"/>
              </a:rPr>
              <a:t>Card number</a:t>
            </a:r>
          </a:p>
        </p:txBody>
      </p:sp>
      <p:grpSp>
        <p:nvGrpSpPr>
          <p:cNvPr name="Group 36" id="36"/>
          <p:cNvGrpSpPr/>
          <p:nvPr/>
        </p:nvGrpSpPr>
        <p:grpSpPr>
          <a:xfrm rot="0">
            <a:off x="1319420" y="5333713"/>
            <a:ext cx="8330703" cy="669033"/>
            <a:chOff x="0" y="0"/>
            <a:chExt cx="1954229" cy="156943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1954229" cy="156943"/>
            </a:xfrm>
            <a:custGeom>
              <a:avLst/>
              <a:gdLst/>
              <a:ahLst/>
              <a:cxnLst/>
              <a:rect r="r" b="b" t="t" l="l"/>
              <a:pathLst>
                <a:path h="156943" w="1954229">
                  <a:moveTo>
                    <a:pt x="0" y="0"/>
                  </a:moveTo>
                  <a:lnTo>
                    <a:pt x="1954229" y="0"/>
                  </a:lnTo>
                  <a:lnTo>
                    <a:pt x="1954229" y="156943"/>
                  </a:lnTo>
                  <a:lnTo>
                    <a:pt x="0" y="156943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38" id="38"/>
            <p:cNvSpPr txBox="true"/>
            <p:nvPr/>
          </p:nvSpPr>
          <p:spPr>
            <a:xfrm>
              <a:off x="0" y="-38100"/>
              <a:ext cx="1954229" cy="1950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57"/>
                </a:lnSpc>
              </a:pPr>
            </a:p>
          </p:txBody>
        </p:sp>
      </p:grpSp>
      <p:grpSp>
        <p:nvGrpSpPr>
          <p:cNvPr name="Group 39" id="39"/>
          <p:cNvGrpSpPr/>
          <p:nvPr/>
        </p:nvGrpSpPr>
        <p:grpSpPr>
          <a:xfrm rot="0">
            <a:off x="1346943" y="5352995"/>
            <a:ext cx="8277437" cy="630470"/>
            <a:chOff x="0" y="0"/>
            <a:chExt cx="1941734" cy="147897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1941733" cy="147897"/>
            </a:xfrm>
            <a:custGeom>
              <a:avLst/>
              <a:gdLst/>
              <a:ahLst/>
              <a:cxnLst/>
              <a:rect r="r" b="b" t="t" l="l"/>
              <a:pathLst>
                <a:path h="147897" w="1941733">
                  <a:moveTo>
                    <a:pt x="0" y="0"/>
                  </a:moveTo>
                  <a:lnTo>
                    <a:pt x="1941733" y="0"/>
                  </a:lnTo>
                  <a:lnTo>
                    <a:pt x="1941733" y="147897"/>
                  </a:lnTo>
                  <a:lnTo>
                    <a:pt x="0" y="14789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1" id="41"/>
            <p:cNvSpPr txBox="true"/>
            <p:nvPr/>
          </p:nvSpPr>
          <p:spPr>
            <a:xfrm>
              <a:off x="0" y="-38100"/>
              <a:ext cx="1941734" cy="1859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57"/>
                </a:lnSpc>
              </a:pPr>
            </a:p>
          </p:txBody>
        </p:sp>
      </p:grpSp>
      <p:grpSp>
        <p:nvGrpSpPr>
          <p:cNvPr name="Group 42" id="42"/>
          <p:cNvGrpSpPr/>
          <p:nvPr/>
        </p:nvGrpSpPr>
        <p:grpSpPr>
          <a:xfrm rot="0">
            <a:off x="1304396" y="6442836"/>
            <a:ext cx="8330703" cy="669033"/>
            <a:chOff x="0" y="0"/>
            <a:chExt cx="1954229" cy="156943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1954229" cy="156943"/>
            </a:xfrm>
            <a:custGeom>
              <a:avLst/>
              <a:gdLst/>
              <a:ahLst/>
              <a:cxnLst/>
              <a:rect r="r" b="b" t="t" l="l"/>
              <a:pathLst>
                <a:path h="156943" w="1954229">
                  <a:moveTo>
                    <a:pt x="0" y="0"/>
                  </a:moveTo>
                  <a:lnTo>
                    <a:pt x="1954229" y="0"/>
                  </a:lnTo>
                  <a:lnTo>
                    <a:pt x="1954229" y="156943"/>
                  </a:lnTo>
                  <a:lnTo>
                    <a:pt x="0" y="156943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4" id="44"/>
            <p:cNvSpPr txBox="true"/>
            <p:nvPr/>
          </p:nvSpPr>
          <p:spPr>
            <a:xfrm>
              <a:off x="0" y="-38100"/>
              <a:ext cx="1954229" cy="1950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57"/>
                </a:lnSpc>
              </a:pPr>
            </a:p>
          </p:txBody>
        </p:sp>
      </p:grpSp>
      <p:grpSp>
        <p:nvGrpSpPr>
          <p:cNvPr name="Group 45" id="45"/>
          <p:cNvGrpSpPr/>
          <p:nvPr/>
        </p:nvGrpSpPr>
        <p:grpSpPr>
          <a:xfrm rot="0">
            <a:off x="1331919" y="6462118"/>
            <a:ext cx="8277437" cy="630470"/>
            <a:chOff x="0" y="0"/>
            <a:chExt cx="1941734" cy="147897"/>
          </a:xfrm>
        </p:grpSpPr>
        <p:sp>
          <p:nvSpPr>
            <p:cNvPr name="Freeform 46" id="46"/>
            <p:cNvSpPr/>
            <p:nvPr/>
          </p:nvSpPr>
          <p:spPr>
            <a:xfrm flipH="false" flipV="false" rot="0">
              <a:off x="0" y="0"/>
              <a:ext cx="1941733" cy="147897"/>
            </a:xfrm>
            <a:custGeom>
              <a:avLst/>
              <a:gdLst/>
              <a:ahLst/>
              <a:cxnLst/>
              <a:rect r="r" b="b" t="t" l="l"/>
              <a:pathLst>
                <a:path h="147897" w="1941733">
                  <a:moveTo>
                    <a:pt x="0" y="0"/>
                  </a:moveTo>
                  <a:lnTo>
                    <a:pt x="1941733" y="0"/>
                  </a:lnTo>
                  <a:lnTo>
                    <a:pt x="1941733" y="147897"/>
                  </a:lnTo>
                  <a:lnTo>
                    <a:pt x="0" y="14789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7" id="47"/>
            <p:cNvSpPr txBox="true"/>
            <p:nvPr/>
          </p:nvSpPr>
          <p:spPr>
            <a:xfrm>
              <a:off x="0" y="-38100"/>
              <a:ext cx="1941734" cy="1859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57"/>
                </a:lnSpc>
              </a:pPr>
            </a:p>
          </p:txBody>
        </p:sp>
      </p:grpSp>
      <p:grpSp>
        <p:nvGrpSpPr>
          <p:cNvPr name="Group 48" id="48"/>
          <p:cNvGrpSpPr/>
          <p:nvPr/>
        </p:nvGrpSpPr>
        <p:grpSpPr>
          <a:xfrm rot="0">
            <a:off x="1283971" y="7556142"/>
            <a:ext cx="3894891" cy="669033"/>
            <a:chOff x="0" y="0"/>
            <a:chExt cx="913669" cy="156943"/>
          </a:xfrm>
        </p:grpSpPr>
        <p:sp>
          <p:nvSpPr>
            <p:cNvPr name="Freeform 49" id="49"/>
            <p:cNvSpPr/>
            <p:nvPr/>
          </p:nvSpPr>
          <p:spPr>
            <a:xfrm flipH="false" flipV="false" rot="0">
              <a:off x="0" y="0"/>
              <a:ext cx="913669" cy="156943"/>
            </a:xfrm>
            <a:custGeom>
              <a:avLst/>
              <a:gdLst/>
              <a:ahLst/>
              <a:cxnLst/>
              <a:rect r="r" b="b" t="t" l="l"/>
              <a:pathLst>
                <a:path h="156943" w="913669">
                  <a:moveTo>
                    <a:pt x="0" y="0"/>
                  </a:moveTo>
                  <a:lnTo>
                    <a:pt x="913669" y="0"/>
                  </a:lnTo>
                  <a:lnTo>
                    <a:pt x="913669" y="156943"/>
                  </a:lnTo>
                  <a:lnTo>
                    <a:pt x="0" y="156943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50" id="50"/>
            <p:cNvSpPr txBox="true"/>
            <p:nvPr/>
          </p:nvSpPr>
          <p:spPr>
            <a:xfrm>
              <a:off x="0" y="-38100"/>
              <a:ext cx="913669" cy="1950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57"/>
                </a:lnSpc>
              </a:pPr>
            </a:p>
          </p:txBody>
        </p:sp>
      </p:grpSp>
      <p:grpSp>
        <p:nvGrpSpPr>
          <p:cNvPr name="Group 51" id="51"/>
          <p:cNvGrpSpPr/>
          <p:nvPr/>
        </p:nvGrpSpPr>
        <p:grpSpPr>
          <a:xfrm rot="0">
            <a:off x="1304396" y="7575424"/>
            <a:ext cx="3851162" cy="630470"/>
            <a:chOff x="0" y="0"/>
            <a:chExt cx="903411" cy="147897"/>
          </a:xfrm>
        </p:grpSpPr>
        <p:sp>
          <p:nvSpPr>
            <p:cNvPr name="Freeform 52" id="52"/>
            <p:cNvSpPr/>
            <p:nvPr/>
          </p:nvSpPr>
          <p:spPr>
            <a:xfrm flipH="false" flipV="false" rot="0">
              <a:off x="0" y="0"/>
              <a:ext cx="903411" cy="147897"/>
            </a:xfrm>
            <a:custGeom>
              <a:avLst/>
              <a:gdLst/>
              <a:ahLst/>
              <a:cxnLst/>
              <a:rect r="r" b="b" t="t" l="l"/>
              <a:pathLst>
                <a:path h="147897" w="903411">
                  <a:moveTo>
                    <a:pt x="0" y="0"/>
                  </a:moveTo>
                  <a:lnTo>
                    <a:pt x="903411" y="0"/>
                  </a:lnTo>
                  <a:lnTo>
                    <a:pt x="903411" y="147897"/>
                  </a:lnTo>
                  <a:lnTo>
                    <a:pt x="0" y="14789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3" id="53"/>
            <p:cNvSpPr txBox="true"/>
            <p:nvPr/>
          </p:nvSpPr>
          <p:spPr>
            <a:xfrm>
              <a:off x="0" y="-38100"/>
              <a:ext cx="903411" cy="1859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57"/>
                </a:lnSpc>
              </a:pPr>
            </a:p>
          </p:txBody>
        </p:sp>
      </p:grpSp>
      <p:sp>
        <p:nvSpPr>
          <p:cNvPr name="TextBox 54" id="54"/>
          <p:cNvSpPr txBox="true"/>
          <p:nvPr/>
        </p:nvSpPr>
        <p:spPr>
          <a:xfrm rot="0">
            <a:off x="1486067" y="5430806"/>
            <a:ext cx="2152851" cy="4176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14"/>
              </a:lnSpc>
            </a:pPr>
            <a:r>
              <a:rPr lang="en-US" sz="2439">
                <a:solidFill>
                  <a:srgbClr val="A6A2A2"/>
                </a:solidFill>
                <a:latin typeface="Public Sans"/>
                <a:ea typeface="Public Sans"/>
                <a:cs typeface="Public Sans"/>
                <a:sym typeface="Public Sans"/>
              </a:rPr>
              <a:t>Street address</a:t>
            </a:r>
          </a:p>
        </p:txBody>
      </p:sp>
      <p:sp>
        <p:nvSpPr>
          <p:cNvPr name="TextBox 55" id="55"/>
          <p:cNvSpPr txBox="true"/>
          <p:nvPr/>
        </p:nvSpPr>
        <p:spPr>
          <a:xfrm rot="0">
            <a:off x="1451497" y="6539929"/>
            <a:ext cx="1153261" cy="4176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14"/>
              </a:lnSpc>
            </a:pPr>
            <a:r>
              <a:rPr lang="en-US" sz="2439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Country</a:t>
            </a:r>
          </a:p>
        </p:txBody>
      </p:sp>
      <p:sp>
        <p:nvSpPr>
          <p:cNvPr name="Freeform 56" id="56"/>
          <p:cNvSpPr/>
          <p:nvPr/>
        </p:nvSpPr>
        <p:spPr>
          <a:xfrm flipH="false" flipV="false" rot="-5400000">
            <a:off x="9253976" y="6629098"/>
            <a:ext cx="178646" cy="296508"/>
          </a:xfrm>
          <a:custGeom>
            <a:avLst/>
            <a:gdLst/>
            <a:ahLst/>
            <a:cxnLst/>
            <a:rect r="r" b="b" t="t" l="l"/>
            <a:pathLst>
              <a:path h="296508" w="178646">
                <a:moveTo>
                  <a:pt x="0" y="0"/>
                </a:moveTo>
                <a:lnTo>
                  <a:pt x="178646" y="0"/>
                </a:lnTo>
                <a:lnTo>
                  <a:pt x="178646" y="296508"/>
                </a:lnTo>
                <a:lnTo>
                  <a:pt x="0" y="29650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7" id="57"/>
          <p:cNvSpPr txBox="true"/>
          <p:nvPr/>
        </p:nvSpPr>
        <p:spPr>
          <a:xfrm rot="0">
            <a:off x="1437553" y="7655593"/>
            <a:ext cx="584607" cy="4176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14"/>
              </a:lnSpc>
            </a:pPr>
            <a:r>
              <a:rPr lang="en-US" sz="2439">
                <a:solidFill>
                  <a:srgbClr val="A6A2A2"/>
                </a:solidFill>
                <a:latin typeface="Public Sans"/>
                <a:ea typeface="Public Sans"/>
                <a:cs typeface="Public Sans"/>
                <a:sym typeface="Public Sans"/>
              </a:rPr>
              <a:t>City</a:t>
            </a:r>
          </a:p>
        </p:txBody>
      </p:sp>
      <p:sp>
        <p:nvSpPr>
          <p:cNvPr name="TextBox 58" id="58"/>
          <p:cNvSpPr txBox="true"/>
          <p:nvPr/>
        </p:nvSpPr>
        <p:spPr>
          <a:xfrm rot="0">
            <a:off x="7761778" y="4413130"/>
            <a:ext cx="1697400" cy="3611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69"/>
              </a:lnSpc>
            </a:pPr>
            <a:r>
              <a:rPr lang="en-US" sz="2121">
                <a:solidFill>
                  <a:srgbClr val="A6A2A2"/>
                </a:solidFill>
                <a:latin typeface="Public Sans"/>
                <a:ea typeface="Public Sans"/>
                <a:cs typeface="Public Sans"/>
                <a:sym typeface="Public Sans"/>
              </a:rPr>
              <a:t>MM / YY  CVC</a:t>
            </a:r>
          </a:p>
        </p:txBody>
      </p:sp>
      <p:grpSp>
        <p:nvGrpSpPr>
          <p:cNvPr name="Group 59" id="59"/>
          <p:cNvGrpSpPr/>
          <p:nvPr/>
        </p:nvGrpSpPr>
        <p:grpSpPr>
          <a:xfrm rot="0">
            <a:off x="5193234" y="7556142"/>
            <a:ext cx="2449220" cy="669033"/>
            <a:chOff x="0" y="0"/>
            <a:chExt cx="574542" cy="156943"/>
          </a:xfrm>
        </p:grpSpPr>
        <p:sp>
          <p:nvSpPr>
            <p:cNvPr name="Freeform 60" id="60"/>
            <p:cNvSpPr/>
            <p:nvPr/>
          </p:nvSpPr>
          <p:spPr>
            <a:xfrm flipH="false" flipV="false" rot="0">
              <a:off x="0" y="0"/>
              <a:ext cx="574542" cy="156943"/>
            </a:xfrm>
            <a:custGeom>
              <a:avLst/>
              <a:gdLst/>
              <a:ahLst/>
              <a:cxnLst/>
              <a:rect r="r" b="b" t="t" l="l"/>
              <a:pathLst>
                <a:path h="156943" w="574542">
                  <a:moveTo>
                    <a:pt x="0" y="0"/>
                  </a:moveTo>
                  <a:lnTo>
                    <a:pt x="574542" y="0"/>
                  </a:lnTo>
                  <a:lnTo>
                    <a:pt x="574542" y="156943"/>
                  </a:lnTo>
                  <a:lnTo>
                    <a:pt x="0" y="156943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61" id="61"/>
            <p:cNvSpPr txBox="true"/>
            <p:nvPr/>
          </p:nvSpPr>
          <p:spPr>
            <a:xfrm>
              <a:off x="0" y="-38100"/>
              <a:ext cx="574542" cy="1950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57"/>
                </a:lnSpc>
              </a:pPr>
            </a:p>
          </p:txBody>
        </p:sp>
      </p:grpSp>
      <p:grpSp>
        <p:nvGrpSpPr>
          <p:cNvPr name="Group 62" id="62"/>
          <p:cNvGrpSpPr/>
          <p:nvPr/>
        </p:nvGrpSpPr>
        <p:grpSpPr>
          <a:xfrm rot="0">
            <a:off x="5216210" y="7575424"/>
            <a:ext cx="2404344" cy="630470"/>
            <a:chOff x="0" y="0"/>
            <a:chExt cx="564015" cy="147897"/>
          </a:xfrm>
        </p:grpSpPr>
        <p:sp>
          <p:nvSpPr>
            <p:cNvPr name="Freeform 63" id="63"/>
            <p:cNvSpPr/>
            <p:nvPr/>
          </p:nvSpPr>
          <p:spPr>
            <a:xfrm flipH="false" flipV="false" rot="0">
              <a:off x="0" y="0"/>
              <a:ext cx="564015" cy="147897"/>
            </a:xfrm>
            <a:custGeom>
              <a:avLst/>
              <a:gdLst/>
              <a:ahLst/>
              <a:cxnLst/>
              <a:rect r="r" b="b" t="t" l="l"/>
              <a:pathLst>
                <a:path h="147897" w="564015">
                  <a:moveTo>
                    <a:pt x="0" y="0"/>
                  </a:moveTo>
                  <a:lnTo>
                    <a:pt x="564015" y="0"/>
                  </a:lnTo>
                  <a:lnTo>
                    <a:pt x="564015" y="147897"/>
                  </a:lnTo>
                  <a:lnTo>
                    <a:pt x="0" y="14789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64" id="64"/>
            <p:cNvSpPr txBox="true"/>
            <p:nvPr/>
          </p:nvSpPr>
          <p:spPr>
            <a:xfrm>
              <a:off x="0" y="-38100"/>
              <a:ext cx="564015" cy="1859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57"/>
                </a:lnSpc>
              </a:pPr>
            </a:p>
          </p:txBody>
        </p:sp>
      </p:grpSp>
      <p:sp>
        <p:nvSpPr>
          <p:cNvPr name="TextBox 65" id="65"/>
          <p:cNvSpPr txBox="true"/>
          <p:nvPr/>
        </p:nvSpPr>
        <p:spPr>
          <a:xfrm rot="0">
            <a:off x="5394882" y="7660373"/>
            <a:ext cx="807098" cy="4250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14"/>
              </a:lnSpc>
            </a:pPr>
            <a:r>
              <a:rPr lang="en-US" sz="2439">
                <a:solidFill>
                  <a:srgbClr val="A6A2A2"/>
                </a:solidFill>
                <a:latin typeface="Public Sans"/>
                <a:ea typeface="Public Sans"/>
                <a:cs typeface="Public Sans"/>
                <a:sym typeface="Public Sans"/>
              </a:rPr>
              <a:t>State</a:t>
            </a:r>
          </a:p>
        </p:txBody>
      </p:sp>
      <p:sp>
        <p:nvSpPr>
          <p:cNvPr name="Freeform 66" id="66"/>
          <p:cNvSpPr/>
          <p:nvPr/>
        </p:nvSpPr>
        <p:spPr>
          <a:xfrm flipH="false" flipV="false" rot="-5400000">
            <a:off x="7245096" y="7753219"/>
            <a:ext cx="178646" cy="296508"/>
          </a:xfrm>
          <a:custGeom>
            <a:avLst/>
            <a:gdLst/>
            <a:ahLst/>
            <a:cxnLst/>
            <a:rect r="r" b="b" t="t" l="l"/>
            <a:pathLst>
              <a:path h="296508" w="178646">
                <a:moveTo>
                  <a:pt x="0" y="0"/>
                </a:moveTo>
                <a:lnTo>
                  <a:pt x="178646" y="0"/>
                </a:lnTo>
                <a:lnTo>
                  <a:pt x="178646" y="296508"/>
                </a:lnTo>
                <a:lnTo>
                  <a:pt x="0" y="29650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7" id="67"/>
          <p:cNvGrpSpPr/>
          <p:nvPr/>
        </p:nvGrpSpPr>
        <p:grpSpPr>
          <a:xfrm rot="0">
            <a:off x="7671029" y="7558500"/>
            <a:ext cx="1950363" cy="669033"/>
            <a:chOff x="0" y="0"/>
            <a:chExt cx="457519" cy="156943"/>
          </a:xfrm>
        </p:grpSpPr>
        <p:sp>
          <p:nvSpPr>
            <p:cNvPr name="Freeform 68" id="68"/>
            <p:cNvSpPr/>
            <p:nvPr/>
          </p:nvSpPr>
          <p:spPr>
            <a:xfrm flipH="false" flipV="false" rot="0">
              <a:off x="0" y="0"/>
              <a:ext cx="457519" cy="156943"/>
            </a:xfrm>
            <a:custGeom>
              <a:avLst/>
              <a:gdLst/>
              <a:ahLst/>
              <a:cxnLst/>
              <a:rect r="r" b="b" t="t" l="l"/>
              <a:pathLst>
                <a:path h="156943" w="457519">
                  <a:moveTo>
                    <a:pt x="0" y="0"/>
                  </a:moveTo>
                  <a:lnTo>
                    <a:pt x="457519" y="0"/>
                  </a:lnTo>
                  <a:lnTo>
                    <a:pt x="457519" y="156943"/>
                  </a:lnTo>
                  <a:lnTo>
                    <a:pt x="0" y="156943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69" id="69"/>
            <p:cNvSpPr txBox="true"/>
            <p:nvPr/>
          </p:nvSpPr>
          <p:spPr>
            <a:xfrm>
              <a:off x="0" y="-38100"/>
              <a:ext cx="457519" cy="1950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57"/>
                </a:lnSpc>
              </a:pPr>
            </a:p>
          </p:txBody>
        </p:sp>
      </p:grpSp>
      <p:grpSp>
        <p:nvGrpSpPr>
          <p:cNvPr name="Group 70" id="70"/>
          <p:cNvGrpSpPr/>
          <p:nvPr/>
        </p:nvGrpSpPr>
        <p:grpSpPr>
          <a:xfrm rot="0">
            <a:off x="7693902" y="7577782"/>
            <a:ext cx="1904617" cy="630470"/>
            <a:chOff x="0" y="0"/>
            <a:chExt cx="446788" cy="147897"/>
          </a:xfrm>
        </p:grpSpPr>
        <p:sp>
          <p:nvSpPr>
            <p:cNvPr name="Freeform 71" id="71"/>
            <p:cNvSpPr/>
            <p:nvPr/>
          </p:nvSpPr>
          <p:spPr>
            <a:xfrm flipH="false" flipV="false" rot="0">
              <a:off x="0" y="0"/>
              <a:ext cx="446788" cy="147897"/>
            </a:xfrm>
            <a:custGeom>
              <a:avLst/>
              <a:gdLst/>
              <a:ahLst/>
              <a:cxnLst/>
              <a:rect r="r" b="b" t="t" l="l"/>
              <a:pathLst>
                <a:path h="147897" w="446788">
                  <a:moveTo>
                    <a:pt x="0" y="0"/>
                  </a:moveTo>
                  <a:lnTo>
                    <a:pt x="446788" y="0"/>
                  </a:lnTo>
                  <a:lnTo>
                    <a:pt x="446788" y="147897"/>
                  </a:lnTo>
                  <a:lnTo>
                    <a:pt x="0" y="14789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2" id="72"/>
            <p:cNvSpPr txBox="true"/>
            <p:nvPr/>
          </p:nvSpPr>
          <p:spPr>
            <a:xfrm>
              <a:off x="0" y="-38100"/>
              <a:ext cx="446788" cy="1859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57"/>
                </a:lnSpc>
              </a:pPr>
            </a:p>
          </p:txBody>
        </p:sp>
      </p:grpSp>
      <p:sp>
        <p:nvSpPr>
          <p:cNvPr name="TextBox 73" id="73"/>
          <p:cNvSpPr txBox="true"/>
          <p:nvPr/>
        </p:nvSpPr>
        <p:spPr>
          <a:xfrm rot="0">
            <a:off x="7797018" y="7659776"/>
            <a:ext cx="1233763" cy="4176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14"/>
              </a:lnSpc>
            </a:pPr>
            <a:r>
              <a:rPr lang="en-US" sz="2439">
                <a:solidFill>
                  <a:srgbClr val="A6A2A2"/>
                </a:solidFill>
                <a:latin typeface="Public Sans"/>
                <a:ea typeface="Public Sans"/>
                <a:cs typeface="Public Sans"/>
                <a:sym typeface="Public Sans"/>
              </a:rPr>
              <a:t>Zip code</a:t>
            </a:r>
          </a:p>
        </p:txBody>
      </p:sp>
      <p:grpSp>
        <p:nvGrpSpPr>
          <p:cNvPr name="Group 74" id="74"/>
          <p:cNvGrpSpPr/>
          <p:nvPr/>
        </p:nvGrpSpPr>
        <p:grpSpPr>
          <a:xfrm rot="0">
            <a:off x="14018939" y="5900674"/>
            <a:ext cx="2256791" cy="696404"/>
            <a:chOff x="0" y="0"/>
            <a:chExt cx="1082467" cy="334030"/>
          </a:xfrm>
        </p:grpSpPr>
        <p:sp>
          <p:nvSpPr>
            <p:cNvPr name="Freeform 75" id="75"/>
            <p:cNvSpPr/>
            <p:nvPr/>
          </p:nvSpPr>
          <p:spPr>
            <a:xfrm flipH="false" flipV="false" rot="0">
              <a:off x="0" y="0"/>
              <a:ext cx="1082467" cy="334030"/>
            </a:xfrm>
            <a:custGeom>
              <a:avLst/>
              <a:gdLst/>
              <a:ahLst/>
              <a:cxnLst/>
              <a:rect r="r" b="b" t="t" l="l"/>
              <a:pathLst>
                <a:path h="334030" w="1082467">
                  <a:moveTo>
                    <a:pt x="879267" y="0"/>
                  </a:moveTo>
                  <a:cubicBezTo>
                    <a:pt x="991492" y="0"/>
                    <a:pt x="1082467" y="74775"/>
                    <a:pt x="1082467" y="167015"/>
                  </a:cubicBezTo>
                  <a:cubicBezTo>
                    <a:pt x="1082467" y="259254"/>
                    <a:pt x="991492" y="334030"/>
                    <a:pt x="879267" y="334030"/>
                  </a:cubicBezTo>
                  <a:lnTo>
                    <a:pt x="203200" y="334030"/>
                  </a:lnTo>
                  <a:cubicBezTo>
                    <a:pt x="90976" y="334030"/>
                    <a:pt x="0" y="259254"/>
                    <a:pt x="0" y="167015"/>
                  </a:cubicBezTo>
                  <a:cubicBezTo>
                    <a:pt x="0" y="74775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87BD83"/>
            </a:solidFill>
          </p:spPr>
        </p:sp>
        <p:sp>
          <p:nvSpPr>
            <p:cNvPr name="TextBox 76" id="76"/>
            <p:cNvSpPr txBox="true"/>
            <p:nvPr/>
          </p:nvSpPr>
          <p:spPr>
            <a:xfrm>
              <a:off x="0" y="-38100"/>
              <a:ext cx="1082467" cy="3721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57"/>
                </a:lnSpc>
              </a:pPr>
            </a:p>
          </p:txBody>
        </p:sp>
      </p:grpSp>
      <p:sp>
        <p:nvSpPr>
          <p:cNvPr name="TextBox 77" id="77"/>
          <p:cNvSpPr txBox="true"/>
          <p:nvPr/>
        </p:nvSpPr>
        <p:spPr>
          <a:xfrm rot="0">
            <a:off x="14383692" y="6006399"/>
            <a:ext cx="1527286" cy="4373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97"/>
              </a:lnSpc>
            </a:pPr>
            <a:r>
              <a:rPr lang="en-US" sz="256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Checkout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2874" r="0" b="-6287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18288000" cy="1142743"/>
          </a:xfrm>
          <a:custGeom>
            <a:avLst/>
            <a:gdLst/>
            <a:ahLst/>
            <a:cxnLst/>
            <a:rect r="r" b="b" t="t" l="l"/>
            <a:pathLst>
              <a:path h="1142743" w="18288000">
                <a:moveTo>
                  <a:pt x="0" y="0"/>
                </a:moveTo>
                <a:lnTo>
                  <a:pt x="18288000" y="0"/>
                </a:lnTo>
                <a:lnTo>
                  <a:pt x="18288000" y="1142743"/>
                </a:lnTo>
                <a:lnTo>
                  <a:pt x="0" y="114274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44284" b="-1198852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0" y="1142743"/>
            <a:ext cx="18288000" cy="1010200"/>
            <a:chOff x="0" y="0"/>
            <a:chExt cx="4816593" cy="26606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816592" cy="266061"/>
            </a:xfrm>
            <a:custGeom>
              <a:avLst/>
              <a:gdLst/>
              <a:ahLst/>
              <a:cxnLst/>
              <a:rect r="r" b="b" t="t" l="l"/>
              <a:pathLst>
                <a:path h="266061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66061"/>
                  </a:lnTo>
                  <a:lnTo>
                    <a:pt x="0" y="266061"/>
                  </a:lnTo>
                  <a:close/>
                </a:path>
              </a:pathLst>
            </a:custGeom>
            <a:solidFill>
              <a:srgbClr val="F7F7F7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4816593" cy="3136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334032" y="1251834"/>
            <a:ext cx="1005379" cy="792018"/>
          </a:xfrm>
          <a:custGeom>
            <a:avLst/>
            <a:gdLst/>
            <a:ahLst/>
            <a:cxnLst/>
            <a:rect r="r" b="b" t="t" l="l"/>
            <a:pathLst>
              <a:path h="792018" w="1005379">
                <a:moveTo>
                  <a:pt x="0" y="0"/>
                </a:moveTo>
                <a:lnTo>
                  <a:pt x="1005379" y="0"/>
                </a:lnTo>
                <a:lnTo>
                  <a:pt x="1005379" y="792018"/>
                </a:lnTo>
                <a:lnTo>
                  <a:pt x="0" y="79201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016600" y="1530589"/>
            <a:ext cx="234509" cy="234509"/>
          </a:xfrm>
          <a:custGeom>
            <a:avLst/>
            <a:gdLst/>
            <a:ahLst/>
            <a:cxnLst/>
            <a:rect r="r" b="b" t="t" l="l"/>
            <a:pathLst>
              <a:path h="234509" w="234509">
                <a:moveTo>
                  <a:pt x="0" y="0"/>
                </a:moveTo>
                <a:lnTo>
                  <a:pt x="234509" y="0"/>
                </a:lnTo>
                <a:lnTo>
                  <a:pt x="234509" y="234508"/>
                </a:lnTo>
                <a:lnTo>
                  <a:pt x="0" y="23450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5818816" y="1361584"/>
            <a:ext cx="1393118" cy="572518"/>
            <a:chOff x="0" y="0"/>
            <a:chExt cx="812800" cy="33403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334030"/>
            </a:xfrm>
            <a:custGeom>
              <a:avLst/>
              <a:gdLst/>
              <a:ahLst/>
              <a:cxnLst/>
              <a:rect r="r" b="b" t="t" l="l"/>
              <a:pathLst>
                <a:path h="334030" w="812800">
                  <a:moveTo>
                    <a:pt x="609600" y="0"/>
                  </a:moveTo>
                  <a:cubicBezTo>
                    <a:pt x="721824" y="0"/>
                    <a:pt x="812800" y="74775"/>
                    <a:pt x="812800" y="167015"/>
                  </a:cubicBezTo>
                  <a:cubicBezTo>
                    <a:pt x="812800" y="259254"/>
                    <a:pt x="721824" y="334030"/>
                    <a:pt x="609600" y="334030"/>
                  </a:cubicBezTo>
                  <a:lnTo>
                    <a:pt x="203200" y="334030"/>
                  </a:lnTo>
                  <a:cubicBezTo>
                    <a:pt x="90976" y="334030"/>
                    <a:pt x="0" y="259254"/>
                    <a:pt x="0" y="167015"/>
                  </a:cubicBezTo>
                  <a:cubicBezTo>
                    <a:pt x="0" y="74775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698EB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812800" cy="3721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57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17435178" y="1334146"/>
            <a:ext cx="627393" cy="627393"/>
          </a:xfrm>
          <a:custGeom>
            <a:avLst/>
            <a:gdLst/>
            <a:ahLst/>
            <a:cxnLst/>
            <a:rect r="r" b="b" t="t" l="l"/>
            <a:pathLst>
              <a:path h="627393" w="627393">
                <a:moveTo>
                  <a:pt x="0" y="0"/>
                </a:moveTo>
                <a:lnTo>
                  <a:pt x="627393" y="0"/>
                </a:lnTo>
                <a:lnTo>
                  <a:pt x="627393" y="627393"/>
                </a:lnTo>
                <a:lnTo>
                  <a:pt x="0" y="62739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0" y="9806315"/>
            <a:ext cx="18288000" cy="483553"/>
            <a:chOff x="0" y="0"/>
            <a:chExt cx="7068471" cy="186897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7068471" cy="186897"/>
            </a:xfrm>
            <a:custGeom>
              <a:avLst/>
              <a:gdLst/>
              <a:ahLst/>
              <a:cxnLst/>
              <a:rect r="r" b="b" t="t" l="l"/>
              <a:pathLst>
                <a:path h="186897" w="7068471">
                  <a:moveTo>
                    <a:pt x="0" y="0"/>
                  </a:moveTo>
                  <a:lnTo>
                    <a:pt x="7068471" y="0"/>
                  </a:lnTo>
                  <a:lnTo>
                    <a:pt x="7068471" y="186897"/>
                  </a:lnTo>
                  <a:lnTo>
                    <a:pt x="0" y="186897"/>
                  </a:lnTo>
                  <a:close/>
                </a:path>
              </a:pathLst>
            </a:custGeom>
            <a:solidFill>
              <a:srgbClr val="1F1412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7068471" cy="2249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57"/>
                </a:lnSpc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6463293" y="9768732"/>
            <a:ext cx="2032764" cy="558719"/>
          </a:xfrm>
          <a:custGeom>
            <a:avLst/>
            <a:gdLst/>
            <a:ahLst/>
            <a:cxnLst/>
            <a:rect r="r" b="b" t="t" l="l"/>
            <a:pathLst>
              <a:path h="558719" w="2032764">
                <a:moveTo>
                  <a:pt x="0" y="0"/>
                </a:moveTo>
                <a:lnTo>
                  <a:pt x="2032765" y="0"/>
                </a:lnTo>
                <a:lnTo>
                  <a:pt x="2032765" y="558719"/>
                </a:lnTo>
                <a:lnTo>
                  <a:pt x="0" y="55871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34523" t="-82590" r="-84654" b="-415479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5409018" y="3558200"/>
            <a:ext cx="7469963" cy="2094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41"/>
              </a:lnSpc>
            </a:pPr>
            <a:r>
              <a:rPr lang="en-US" sz="602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Thank You For Your Purchase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1692901" y="1449554"/>
            <a:ext cx="1743615" cy="3584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57"/>
              </a:lnSpc>
            </a:pPr>
            <a:r>
              <a:rPr lang="en-US" sz="2112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Our Products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4008016" y="1449554"/>
            <a:ext cx="905541" cy="3584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57"/>
              </a:lnSpc>
            </a:pPr>
            <a:r>
              <a:rPr lang="en-US" sz="2112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Search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6003850" y="1449554"/>
            <a:ext cx="1024753" cy="3584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57"/>
              </a:lnSpc>
            </a:pPr>
            <a:r>
              <a:rPr lang="en-US" sz="2112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Log Out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6591241" y="5929164"/>
            <a:ext cx="5105518" cy="461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25"/>
              </a:lnSpc>
            </a:pPr>
            <a:r>
              <a:rPr lang="en-US" sz="2589">
                <a:solidFill>
                  <a:srgbClr val="0E0E0E"/>
                </a:solidFill>
                <a:latin typeface="Public Sans"/>
                <a:ea typeface="Public Sans"/>
                <a:cs typeface="Public Sans"/>
                <a:sym typeface="Public Sans"/>
              </a:rPr>
              <a:t>Please expect a call from us soon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8734458" y="9875542"/>
            <a:ext cx="816724" cy="2852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70"/>
              </a:lnSpc>
            </a:pPr>
            <a:r>
              <a:rPr lang="en-US" sz="1621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Inochem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9697944" y="9913189"/>
            <a:ext cx="1451800" cy="2412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53"/>
              </a:lnSpc>
            </a:pPr>
            <a:r>
              <a:rPr lang="en-US" sz="1395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+123-123456789 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9599002" y="9947848"/>
            <a:ext cx="51121" cy="1814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92"/>
              </a:lnSpc>
            </a:pPr>
            <a:r>
              <a:rPr lang="en-US" sz="1065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-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1149743" y="9947848"/>
            <a:ext cx="51121" cy="1814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92"/>
              </a:lnSpc>
            </a:pPr>
            <a:r>
              <a:rPr lang="en-US" sz="1065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-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1246314" y="9894879"/>
            <a:ext cx="1855072" cy="243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15"/>
              </a:lnSpc>
            </a:pPr>
            <a:r>
              <a:rPr lang="en-US" sz="1367" u="sng">
                <a:solidFill>
                  <a:srgbClr val="0684EB"/>
                </a:solidFill>
                <a:latin typeface="Public Sans"/>
                <a:ea typeface="Public Sans"/>
                <a:cs typeface="Public Sans"/>
                <a:sym typeface="Public Sans"/>
              </a:rPr>
              <a:t>Inochem@Outlook.com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8247004" y="6539813"/>
            <a:ext cx="1793992" cy="461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25"/>
              </a:lnSpc>
            </a:pPr>
            <a:r>
              <a:rPr lang="en-US" sz="2589">
                <a:solidFill>
                  <a:srgbClr val="0E0E0E"/>
                </a:solidFill>
                <a:latin typeface="Public Sans"/>
                <a:ea typeface="Public Sans"/>
                <a:cs typeface="Public Sans"/>
                <a:sym typeface="Public Sans"/>
              </a:rPr>
              <a:t>ETA: 5 days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5555" r="0" b="-10555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18288000" cy="1142743"/>
          </a:xfrm>
          <a:custGeom>
            <a:avLst/>
            <a:gdLst/>
            <a:ahLst/>
            <a:cxnLst/>
            <a:rect r="r" b="b" t="t" l="l"/>
            <a:pathLst>
              <a:path h="1142743" w="18288000">
                <a:moveTo>
                  <a:pt x="0" y="0"/>
                </a:moveTo>
                <a:lnTo>
                  <a:pt x="18288000" y="0"/>
                </a:lnTo>
                <a:lnTo>
                  <a:pt x="18288000" y="1142743"/>
                </a:lnTo>
                <a:lnTo>
                  <a:pt x="0" y="114274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44284" b="-1198852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0" y="1142743"/>
            <a:ext cx="18288000" cy="1010200"/>
            <a:chOff x="0" y="0"/>
            <a:chExt cx="4816593" cy="26606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816592" cy="266061"/>
            </a:xfrm>
            <a:custGeom>
              <a:avLst/>
              <a:gdLst/>
              <a:ahLst/>
              <a:cxnLst/>
              <a:rect r="r" b="b" t="t" l="l"/>
              <a:pathLst>
                <a:path h="266061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66061"/>
                  </a:lnTo>
                  <a:lnTo>
                    <a:pt x="0" y="266061"/>
                  </a:lnTo>
                  <a:close/>
                </a:path>
              </a:pathLst>
            </a:custGeom>
            <a:solidFill>
              <a:srgbClr val="F7F7F7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4816593" cy="3136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334032" y="1251834"/>
            <a:ext cx="1005379" cy="792018"/>
          </a:xfrm>
          <a:custGeom>
            <a:avLst/>
            <a:gdLst/>
            <a:ahLst/>
            <a:cxnLst/>
            <a:rect r="r" b="b" t="t" l="l"/>
            <a:pathLst>
              <a:path h="792018" w="1005379">
                <a:moveTo>
                  <a:pt x="0" y="0"/>
                </a:moveTo>
                <a:lnTo>
                  <a:pt x="1005379" y="0"/>
                </a:lnTo>
                <a:lnTo>
                  <a:pt x="1005379" y="792018"/>
                </a:lnTo>
                <a:lnTo>
                  <a:pt x="0" y="79201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773360" y="5453904"/>
            <a:ext cx="7370640" cy="666411"/>
            <a:chOff x="0" y="0"/>
            <a:chExt cx="1735818" cy="15694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735818" cy="156943"/>
            </a:xfrm>
            <a:custGeom>
              <a:avLst/>
              <a:gdLst/>
              <a:ahLst/>
              <a:cxnLst/>
              <a:rect r="r" b="b" t="t" l="l"/>
              <a:pathLst>
                <a:path h="156943" w="1735818">
                  <a:moveTo>
                    <a:pt x="0" y="0"/>
                  </a:moveTo>
                  <a:lnTo>
                    <a:pt x="1735818" y="0"/>
                  </a:lnTo>
                  <a:lnTo>
                    <a:pt x="1735818" y="156943"/>
                  </a:lnTo>
                  <a:lnTo>
                    <a:pt x="0" y="156943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735818" cy="1950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57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797711" y="5473110"/>
            <a:ext cx="7323513" cy="627999"/>
            <a:chOff x="0" y="0"/>
            <a:chExt cx="1724719" cy="147897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724719" cy="147897"/>
            </a:xfrm>
            <a:custGeom>
              <a:avLst/>
              <a:gdLst/>
              <a:ahLst/>
              <a:cxnLst/>
              <a:rect r="r" b="b" t="t" l="l"/>
              <a:pathLst>
                <a:path h="147897" w="1724719">
                  <a:moveTo>
                    <a:pt x="0" y="0"/>
                  </a:moveTo>
                  <a:lnTo>
                    <a:pt x="1724719" y="0"/>
                  </a:lnTo>
                  <a:lnTo>
                    <a:pt x="1724719" y="147897"/>
                  </a:lnTo>
                  <a:lnTo>
                    <a:pt x="0" y="14789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1724719" cy="1859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57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773360" y="6973936"/>
            <a:ext cx="7347864" cy="666411"/>
            <a:chOff x="0" y="0"/>
            <a:chExt cx="1730454" cy="156943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730454" cy="156943"/>
            </a:xfrm>
            <a:custGeom>
              <a:avLst/>
              <a:gdLst/>
              <a:ahLst/>
              <a:cxnLst/>
              <a:rect r="r" b="b" t="t" l="l"/>
              <a:pathLst>
                <a:path h="156943" w="1730454">
                  <a:moveTo>
                    <a:pt x="0" y="0"/>
                  </a:moveTo>
                  <a:lnTo>
                    <a:pt x="1730454" y="0"/>
                  </a:lnTo>
                  <a:lnTo>
                    <a:pt x="1730454" y="156943"/>
                  </a:lnTo>
                  <a:lnTo>
                    <a:pt x="0" y="156943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1730454" cy="1950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57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797635" y="6993142"/>
            <a:ext cx="7300882" cy="627999"/>
            <a:chOff x="0" y="0"/>
            <a:chExt cx="1719390" cy="147897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719390" cy="147897"/>
            </a:xfrm>
            <a:custGeom>
              <a:avLst/>
              <a:gdLst/>
              <a:ahLst/>
              <a:cxnLst/>
              <a:rect r="r" b="b" t="t" l="l"/>
              <a:pathLst>
                <a:path h="147897" w="1719390">
                  <a:moveTo>
                    <a:pt x="0" y="0"/>
                  </a:moveTo>
                  <a:lnTo>
                    <a:pt x="1719390" y="0"/>
                  </a:lnTo>
                  <a:lnTo>
                    <a:pt x="1719390" y="147897"/>
                  </a:lnTo>
                  <a:lnTo>
                    <a:pt x="0" y="14789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1719390" cy="1859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57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2676760" y="6049089"/>
            <a:ext cx="2749258" cy="848371"/>
            <a:chOff x="0" y="0"/>
            <a:chExt cx="1082467" cy="33403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082467" cy="334030"/>
            </a:xfrm>
            <a:custGeom>
              <a:avLst/>
              <a:gdLst/>
              <a:ahLst/>
              <a:cxnLst/>
              <a:rect r="r" b="b" t="t" l="l"/>
              <a:pathLst>
                <a:path h="334030" w="1082467">
                  <a:moveTo>
                    <a:pt x="879267" y="0"/>
                  </a:moveTo>
                  <a:cubicBezTo>
                    <a:pt x="991492" y="0"/>
                    <a:pt x="1082467" y="74775"/>
                    <a:pt x="1082467" y="167015"/>
                  </a:cubicBezTo>
                  <a:cubicBezTo>
                    <a:pt x="1082467" y="259254"/>
                    <a:pt x="991492" y="334030"/>
                    <a:pt x="879267" y="334030"/>
                  </a:cubicBezTo>
                  <a:lnTo>
                    <a:pt x="203200" y="334030"/>
                  </a:lnTo>
                  <a:cubicBezTo>
                    <a:pt x="90976" y="334030"/>
                    <a:pt x="0" y="259254"/>
                    <a:pt x="0" y="167015"/>
                  </a:cubicBezTo>
                  <a:cubicBezTo>
                    <a:pt x="0" y="74775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141414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1082467" cy="3721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57"/>
                </a:lnSpc>
              </a:pP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6953173" y="2879596"/>
            <a:ext cx="4381654" cy="9314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37"/>
              </a:lnSpc>
            </a:pPr>
            <a:r>
              <a:rPr lang="en-US" sz="5455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Admin Log In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773360" y="4863187"/>
            <a:ext cx="1003139" cy="4855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2"/>
              </a:lnSpc>
            </a:pPr>
            <a:r>
              <a:rPr lang="en-US" sz="2802">
                <a:solidFill>
                  <a:srgbClr val="0E0E0E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Name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773360" y="6406599"/>
            <a:ext cx="1653090" cy="4855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2"/>
              </a:lnSpc>
            </a:pPr>
            <a:r>
              <a:rPr lang="en-US" sz="2802">
                <a:solidFill>
                  <a:srgbClr val="0E0E0E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Password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3155850" y="6178752"/>
            <a:ext cx="1791078" cy="5318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83"/>
              </a:lnSpc>
            </a:pPr>
            <a:r>
              <a:rPr lang="en-US" sz="313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Continue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5555" r="0" b="-10555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1142743"/>
            <a:ext cx="18288000" cy="1010200"/>
            <a:chOff x="0" y="0"/>
            <a:chExt cx="4816593" cy="26606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266061"/>
            </a:xfrm>
            <a:custGeom>
              <a:avLst/>
              <a:gdLst/>
              <a:ahLst/>
              <a:cxnLst/>
              <a:rect r="r" b="b" t="t" l="l"/>
              <a:pathLst>
                <a:path h="266061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66061"/>
                  </a:lnTo>
                  <a:lnTo>
                    <a:pt x="0" y="266061"/>
                  </a:lnTo>
                  <a:close/>
                </a:path>
              </a:pathLst>
            </a:custGeom>
            <a:solidFill>
              <a:srgbClr val="F7F7F7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4816593" cy="3136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0" y="0"/>
            <a:ext cx="18288000" cy="1142743"/>
          </a:xfrm>
          <a:custGeom>
            <a:avLst/>
            <a:gdLst/>
            <a:ahLst/>
            <a:cxnLst/>
            <a:rect r="r" b="b" t="t" l="l"/>
            <a:pathLst>
              <a:path h="1142743" w="18288000">
                <a:moveTo>
                  <a:pt x="0" y="0"/>
                </a:moveTo>
                <a:lnTo>
                  <a:pt x="18288000" y="0"/>
                </a:lnTo>
                <a:lnTo>
                  <a:pt x="18288000" y="1142743"/>
                </a:lnTo>
                <a:lnTo>
                  <a:pt x="0" y="114274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44284" b="-1198852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34032" y="1251834"/>
            <a:ext cx="1005379" cy="792018"/>
          </a:xfrm>
          <a:custGeom>
            <a:avLst/>
            <a:gdLst/>
            <a:ahLst/>
            <a:cxnLst/>
            <a:rect r="r" b="b" t="t" l="l"/>
            <a:pathLst>
              <a:path h="792018" w="1005379">
                <a:moveTo>
                  <a:pt x="0" y="0"/>
                </a:moveTo>
                <a:lnTo>
                  <a:pt x="1005379" y="0"/>
                </a:lnTo>
                <a:lnTo>
                  <a:pt x="1005379" y="792018"/>
                </a:lnTo>
                <a:lnTo>
                  <a:pt x="0" y="79201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649392" y="2541710"/>
            <a:ext cx="12989217" cy="7306434"/>
          </a:xfrm>
          <a:custGeom>
            <a:avLst/>
            <a:gdLst/>
            <a:ahLst/>
            <a:cxnLst/>
            <a:rect r="r" b="b" t="t" l="l"/>
            <a:pathLst>
              <a:path h="7306434" w="12989217">
                <a:moveTo>
                  <a:pt x="0" y="0"/>
                </a:moveTo>
                <a:lnTo>
                  <a:pt x="12989216" y="0"/>
                </a:lnTo>
                <a:lnTo>
                  <a:pt x="12989216" y="7306434"/>
                </a:lnTo>
                <a:lnTo>
                  <a:pt x="0" y="730643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6655538" y="1361584"/>
            <a:ext cx="1393118" cy="572518"/>
            <a:chOff x="0" y="0"/>
            <a:chExt cx="812800" cy="33403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334030"/>
            </a:xfrm>
            <a:custGeom>
              <a:avLst/>
              <a:gdLst/>
              <a:ahLst/>
              <a:cxnLst/>
              <a:rect r="r" b="b" t="t" l="l"/>
              <a:pathLst>
                <a:path h="334030" w="812800">
                  <a:moveTo>
                    <a:pt x="609600" y="0"/>
                  </a:moveTo>
                  <a:cubicBezTo>
                    <a:pt x="721824" y="0"/>
                    <a:pt x="812800" y="74775"/>
                    <a:pt x="812800" y="167015"/>
                  </a:cubicBezTo>
                  <a:cubicBezTo>
                    <a:pt x="812800" y="259254"/>
                    <a:pt x="721824" y="334030"/>
                    <a:pt x="609600" y="334030"/>
                  </a:cubicBezTo>
                  <a:lnTo>
                    <a:pt x="203200" y="334030"/>
                  </a:lnTo>
                  <a:cubicBezTo>
                    <a:pt x="90976" y="334030"/>
                    <a:pt x="0" y="259254"/>
                    <a:pt x="0" y="167015"/>
                  </a:cubicBezTo>
                  <a:cubicBezTo>
                    <a:pt x="0" y="74775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698EB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812800" cy="3721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57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3483668" y="1449554"/>
            <a:ext cx="858102" cy="3584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57"/>
              </a:lnSpc>
            </a:pPr>
            <a:r>
              <a:rPr lang="en-US" sz="2112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orders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6840571" y="1449554"/>
            <a:ext cx="1024753" cy="3584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57"/>
              </a:lnSpc>
            </a:pPr>
            <a:r>
              <a:rPr lang="en-US" sz="2112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Log Out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135063" y="1449554"/>
            <a:ext cx="1834255" cy="3584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57"/>
              </a:lnSpc>
            </a:pPr>
            <a:r>
              <a:rPr lang="en-US" sz="2112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user accounts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4856120" y="1449554"/>
            <a:ext cx="1287444" cy="3584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57"/>
              </a:lnSpc>
            </a:pPr>
            <a:r>
              <a:rPr lang="en-US" sz="2112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Inventory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500322" y="1449554"/>
            <a:ext cx="2120391" cy="3584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57"/>
              </a:lnSpc>
            </a:pPr>
            <a:r>
              <a:rPr lang="en-US" sz="2112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Admin accounts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4375" t="0" r="-64374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1142743"/>
            <a:ext cx="18288000" cy="1010200"/>
            <a:chOff x="0" y="0"/>
            <a:chExt cx="4816593" cy="26606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266061"/>
            </a:xfrm>
            <a:custGeom>
              <a:avLst/>
              <a:gdLst/>
              <a:ahLst/>
              <a:cxnLst/>
              <a:rect r="r" b="b" t="t" l="l"/>
              <a:pathLst>
                <a:path h="266061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66061"/>
                  </a:lnTo>
                  <a:lnTo>
                    <a:pt x="0" y="266061"/>
                  </a:lnTo>
                  <a:close/>
                </a:path>
              </a:pathLst>
            </a:custGeom>
            <a:solidFill>
              <a:srgbClr val="F7F7F7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4816593" cy="3136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0" y="0"/>
            <a:ext cx="18288000" cy="1142743"/>
          </a:xfrm>
          <a:custGeom>
            <a:avLst/>
            <a:gdLst/>
            <a:ahLst/>
            <a:cxnLst/>
            <a:rect r="r" b="b" t="t" l="l"/>
            <a:pathLst>
              <a:path h="1142743" w="18288000">
                <a:moveTo>
                  <a:pt x="0" y="0"/>
                </a:moveTo>
                <a:lnTo>
                  <a:pt x="18288000" y="0"/>
                </a:lnTo>
                <a:lnTo>
                  <a:pt x="18288000" y="1142743"/>
                </a:lnTo>
                <a:lnTo>
                  <a:pt x="0" y="114274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44284" b="-1198852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34032" y="1251834"/>
            <a:ext cx="1005379" cy="792018"/>
          </a:xfrm>
          <a:custGeom>
            <a:avLst/>
            <a:gdLst/>
            <a:ahLst/>
            <a:cxnLst/>
            <a:rect r="r" b="b" t="t" l="l"/>
            <a:pathLst>
              <a:path h="792018" w="1005379">
                <a:moveTo>
                  <a:pt x="0" y="0"/>
                </a:moveTo>
                <a:lnTo>
                  <a:pt x="1005379" y="0"/>
                </a:lnTo>
                <a:lnTo>
                  <a:pt x="1005379" y="792018"/>
                </a:lnTo>
                <a:lnTo>
                  <a:pt x="0" y="79201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276876" y="4109044"/>
            <a:ext cx="15734248" cy="4521688"/>
          </a:xfrm>
          <a:custGeom>
            <a:avLst/>
            <a:gdLst/>
            <a:ahLst/>
            <a:cxnLst/>
            <a:rect r="r" b="b" t="t" l="l"/>
            <a:pathLst>
              <a:path h="4521688" w="15734248">
                <a:moveTo>
                  <a:pt x="0" y="0"/>
                </a:moveTo>
                <a:lnTo>
                  <a:pt x="15734248" y="0"/>
                </a:lnTo>
                <a:lnTo>
                  <a:pt x="15734248" y="4521688"/>
                </a:lnTo>
                <a:lnTo>
                  <a:pt x="0" y="452168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759" r="-109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6655538" y="1361584"/>
            <a:ext cx="1393118" cy="572518"/>
            <a:chOff x="0" y="0"/>
            <a:chExt cx="812800" cy="33403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334030"/>
            </a:xfrm>
            <a:custGeom>
              <a:avLst/>
              <a:gdLst/>
              <a:ahLst/>
              <a:cxnLst/>
              <a:rect r="r" b="b" t="t" l="l"/>
              <a:pathLst>
                <a:path h="334030" w="812800">
                  <a:moveTo>
                    <a:pt x="609600" y="0"/>
                  </a:moveTo>
                  <a:cubicBezTo>
                    <a:pt x="721824" y="0"/>
                    <a:pt x="812800" y="74775"/>
                    <a:pt x="812800" y="167015"/>
                  </a:cubicBezTo>
                  <a:cubicBezTo>
                    <a:pt x="812800" y="259254"/>
                    <a:pt x="721824" y="334030"/>
                    <a:pt x="609600" y="334030"/>
                  </a:cubicBezTo>
                  <a:lnTo>
                    <a:pt x="203200" y="334030"/>
                  </a:lnTo>
                  <a:cubicBezTo>
                    <a:pt x="90976" y="334030"/>
                    <a:pt x="0" y="259254"/>
                    <a:pt x="0" y="167015"/>
                  </a:cubicBezTo>
                  <a:cubicBezTo>
                    <a:pt x="0" y="74775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698EB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812800" cy="3721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57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6171145" y="2612897"/>
            <a:ext cx="5945709" cy="9314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37"/>
              </a:lnSpc>
            </a:pPr>
            <a:r>
              <a:rPr lang="en-US" sz="5455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Admin’s accounts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483668" y="1449554"/>
            <a:ext cx="858102" cy="3584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57"/>
              </a:lnSpc>
            </a:pPr>
            <a:r>
              <a:rPr lang="en-US" sz="2112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orders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6840571" y="1449554"/>
            <a:ext cx="1024753" cy="3584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57"/>
              </a:lnSpc>
            </a:pPr>
            <a:r>
              <a:rPr lang="en-US" sz="2112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Log Out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135063" y="1449554"/>
            <a:ext cx="1834255" cy="3584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57"/>
              </a:lnSpc>
            </a:pPr>
            <a:r>
              <a:rPr lang="en-US" sz="2112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user accounts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4856120" y="1449554"/>
            <a:ext cx="1287444" cy="3584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57"/>
              </a:lnSpc>
            </a:pPr>
            <a:r>
              <a:rPr lang="en-US" sz="2112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Inventory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8500322" y="1449554"/>
            <a:ext cx="2120391" cy="3584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57"/>
              </a:lnSpc>
            </a:pPr>
            <a:r>
              <a:rPr lang="en-US" sz="2112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Admin accounts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6816848" y="8973632"/>
            <a:ext cx="4654304" cy="848371"/>
            <a:chOff x="0" y="0"/>
            <a:chExt cx="1832542" cy="33403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832542" cy="334030"/>
            </a:xfrm>
            <a:custGeom>
              <a:avLst/>
              <a:gdLst/>
              <a:ahLst/>
              <a:cxnLst/>
              <a:rect r="r" b="b" t="t" l="l"/>
              <a:pathLst>
                <a:path h="334030" w="1832542">
                  <a:moveTo>
                    <a:pt x="1629342" y="0"/>
                  </a:moveTo>
                  <a:cubicBezTo>
                    <a:pt x="1741567" y="0"/>
                    <a:pt x="1832542" y="74775"/>
                    <a:pt x="1832542" y="167015"/>
                  </a:cubicBezTo>
                  <a:cubicBezTo>
                    <a:pt x="1832542" y="259254"/>
                    <a:pt x="1741567" y="334030"/>
                    <a:pt x="1629342" y="334030"/>
                  </a:cubicBezTo>
                  <a:lnTo>
                    <a:pt x="203200" y="334030"/>
                  </a:lnTo>
                  <a:cubicBezTo>
                    <a:pt x="90976" y="334030"/>
                    <a:pt x="0" y="259254"/>
                    <a:pt x="0" y="167015"/>
                  </a:cubicBezTo>
                  <a:cubicBezTo>
                    <a:pt x="0" y="74775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141414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38100"/>
              <a:ext cx="1832542" cy="3721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57"/>
                </a:lnSpc>
              </a:pP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7145449" y="9176620"/>
            <a:ext cx="3997101" cy="4042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80"/>
              </a:lnSpc>
            </a:pPr>
            <a:r>
              <a:rPr lang="en-US" sz="2414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Create new admin account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4375" t="0" r="-64374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1142743"/>
            <a:ext cx="18288000" cy="1010200"/>
            <a:chOff x="0" y="0"/>
            <a:chExt cx="4816593" cy="26606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266061"/>
            </a:xfrm>
            <a:custGeom>
              <a:avLst/>
              <a:gdLst/>
              <a:ahLst/>
              <a:cxnLst/>
              <a:rect r="r" b="b" t="t" l="l"/>
              <a:pathLst>
                <a:path h="266061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66061"/>
                  </a:lnTo>
                  <a:lnTo>
                    <a:pt x="0" y="266061"/>
                  </a:lnTo>
                  <a:close/>
                </a:path>
              </a:pathLst>
            </a:custGeom>
            <a:solidFill>
              <a:srgbClr val="F7F7F7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4816593" cy="3136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0" y="0"/>
            <a:ext cx="18288000" cy="1142743"/>
          </a:xfrm>
          <a:custGeom>
            <a:avLst/>
            <a:gdLst/>
            <a:ahLst/>
            <a:cxnLst/>
            <a:rect r="r" b="b" t="t" l="l"/>
            <a:pathLst>
              <a:path h="1142743" w="18288000">
                <a:moveTo>
                  <a:pt x="0" y="0"/>
                </a:moveTo>
                <a:lnTo>
                  <a:pt x="18288000" y="0"/>
                </a:lnTo>
                <a:lnTo>
                  <a:pt x="18288000" y="1142743"/>
                </a:lnTo>
                <a:lnTo>
                  <a:pt x="0" y="114274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44284" b="-1198852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34032" y="1251834"/>
            <a:ext cx="1005379" cy="792018"/>
          </a:xfrm>
          <a:custGeom>
            <a:avLst/>
            <a:gdLst/>
            <a:ahLst/>
            <a:cxnLst/>
            <a:rect r="r" b="b" t="t" l="l"/>
            <a:pathLst>
              <a:path h="792018" w="1005379">
                <a:moveTo>
                  <a:pt x="0" y="0"/>
                </a:moveTo>
                <a:lnTo>
                  <a:pt x="1005379" y="0"/>
                </a:lnTo>
                <a:lnTo>
                  <a:pt x="1005379" y="792018"/>
                </a:lnTo>
                <a:lnTo>
                  <a:pt x="0" y="79201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945129" y="4505053"/>
            <a:ext cx="7175165" cy="542984"/>
            <a:chOff x="0" y="0"/>
            <a:chExt cx="2073894" cy="15694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073894" cy="156943"/>
            </a:xfrm>
            <a:custGeom>
              <a:avLst/>
              <a:gdLst/>
              <a:ahLst/>
              <a:cxnLst/>
              <a:rect r="r" b="b" t="t" l="l"/>
              <a:pathLst>
                <a:path h="156943" w="2073894">
                  <a:moveTo>
                    <a:pt x="0" y="0"/>
                  </a:moveTo>
                  <a:lnTo>
                    <a:pt x="2073894" y="0"/>
                  </a:lnTo>
                  <a:lnTo>
                    <a:pt x="2073894" y="156943"/>
                  </a:lnTo>
                  <a:lnTo>
                    <a:pt x="0" y="156943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2073894" cy="1950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57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968835" y="4520702"/>
            <a:ext cx="7129288" cy="511686"/>
            <a:chOff x="0" y="0"/>
            <a:chExt cx="2060633" cy="147897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060633" cy="147897"/>
            </a:xfrm>
            <a:custGeom>
              <a:avLst/>
              <a:gdLst/>
              <a:ahLst/>
              <a:cxnLst/>
              <a:rect r="r" b="b" t="t" l="l"/>
              <a:pathLst>
                <a:path h="147897" w="2060633">
                  <a:moveTo>
                    <a:pt x="0" y="0"/>
                  </a:moveTo>
                  <a:lnTo>
                    <a:pt x="2060633" y="0"/>
                  </a:lnTo>
                  <a:lnTo>
                    <a:pt x="2060633" y="147897"/>
                  </a:lnTo>
                  <a:lnTo>
                    <a:pt x="0" y="14789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2060633" cy="1859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57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945129" y="5657662"/>
            <a:ext cx="7175165" cy="542984"/>
            <a:chOff x="0" y="0"/>
            <a:chExt cx="2073894" cy="156943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073894" cy="156943"/>
            </a:xfrm>
            <a:custGeom>
              <a:avLst/>
              <a:gdLst/>
              <a:ahLst/>
              <a:cxnLst/>
              <a:rect r="r" b="b" t="t" l="l"/>
              <a:pathLst>
                <a:path h="156943" w="2073894">
                  <a:moveTo>
                    <a:pt x="0" y="0"/>
                  </a:moveTo>
                  <a:lnTo>
                    <a:pt x="2073894" y="0"/>
                  </a:lnTo>
                  <a:lnTo>
                    <a:pt x="2073894" y="156943"/>
                  </a:lnTo>
                  <a:lnTo>
                    <a:pt x="0" y="156943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2073894" cy="1950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57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968835" y="5673311"/>
            <a:ext cx="7129288" cy="511686"/>
            <a:chOff x="0" y="0"/>
            <a:chExt cx="2060633" cy="147897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2060633" cy="147897"/>
            </a:xfrm>
            <a:custGeom>
              <a:avLst/>
              <a:gdLst/>
              <a:ahLst/>
              <a:cxnLst/>
              <a:rect r="r" b="b" t="t" l="l"/>
              <a:pathLst>
                <a:path h="147897" w="2060633">
                  <a:moveTo>
                    <a:pt x="0" y="0"/>
                  </a:moveTo>
                  <a:lnTo>
                    <a:pt x="2060633" y="0"/>
                  </a:lnTo>
                  <a:lnTo>
                    <a:pt x="2060633" y="147897"/>
                  </a:lnTo>
                  <a:lnTo>
                    <a:pt x="0" y="14789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2060633" cy="1859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57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968835" y="6806975"/>
            <a:ext cx="7175165" cy="542984"/>
            <a:chOff x="0" y="0"/>
            <a:chExt cx="2073894" cy="156943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2073894" cy="156943"/>
            </a:xfrm>
            <a:custGeom>
              <a:avLst/>
              <a:gdLst/>
              <a:ahLst/>
              <a:cxnLst/>
              <a:rect r="r" b="b" t="t" l="l"/>
              <a:pathLst>
                <a:path h="156943" w="2073894">
                  <a:moveTo>
                    <a:pt x="0" y="0"/>
                  </a:moveTo>
                  <a:lnTo>
                    <a:pt x="2073894" y="0"/>
                  </a:lnTo>
                  <a:lnTo>
                    <a:pt x="2073894" y="156943"/>
                  </a:lnTo>
                  <a:lnTo>
                    <a:pt x="0" y="156943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2073894" cy="1950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57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992540" y="6822624"/>
            <a:ext cx="7129288" cy="511686"/>
            <a:chOff x="0" y="0"/>
            <a:chExt cx="2060633" cy="147897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2060633" cy="147897"/>
            </a:xfrm>
            <a:custGeom>
              <a:avLst/>
              <a:gdLst/>
              <a:ahLst/>
              <a:cxnLst/>
              <a:rect r="r" b="b" t="t" l="l"/>
              <a:pathLst>
                <a:path h="147897" w="2060633">
                  <a:moveTo>
                    <a:pt x="0" y="0"/>
                  </a:moveTo>
                  <a:lnTo>
                    <a:pt x="2060633" y="0"/>
                  </a:lnTo>
                  <a:lnTo>
                    <a:pt x="2060633" y="147897"/>
                  </a:lnTo>
                  <a:lnTo>
                    <a:pt x="0" y="14789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38100"/>
              <a:ext cx="2060633" cy="1859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57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968835" y="7956287"/>
            <a:ext cx="7175165" cy="542984"/>
            <a:chOff x="0" y="0"/>
            <a:chExt cx="2073894" cy="156943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2073894" cy="156943"/>
            </a:xfrm>
            <a:custGeom>
              <a:avLst/>
              <a:gdLst/>
              <a:ahLst/>
              <a:cxnLst/>
              <a:rect r="r" b="b" t="t" l="l"/>
              <a:pathLst>
                <a:path h="156943" w="2073894">
                  <a:moveTo>
                    <a:pt x="0" y="0"/>
                  </a:moveTo>
                  <a:lnTo>
                    <a:pt x="2073894" y="0"/>
                  </a:lnTo>
                  <a:lnTo>
                    <a:pt x="2073894" y="156943"/>
                  </a:lnTo>
                  <a:lnTo>
                    <a:pt x="0" y="156943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38100"/>
              <a:ext cx="2073894" cy="1950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57"/>
                </a:lnSpc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1992540" y="7971936"/>
            <a:ext cx="7129288" cy="511686"/>
            <a:chOff x="0" y="0"/>
            <a:chExt cx="2060633" cy="147897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2060633" cy="147897"/>
            </a:xfrm>
            <a:custGeom>
              <a:avLst/>
              <a:gdLst/>
              <a:ahLst/>
              <a:cxnLst/>
              <a:rect r="r" b="b" t="t" l="l"/>
              <a:pathLst>
                <a:path h="147897" w="2060633">
                  <a:moveTo>
                    <a:pt x="0" y="0"/>
                  </a:moveTo>
                  <a:lnTo>
                    <a:pt x="2060633" y="0"/>
                  </a:lnTo>
                  <a:lnTo>
                    <a:pt x="2060633" y="147897"/>
                  </a:lnTo>
                  <a:lnTo>
                    <a:pt x="0" y="14789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38100"/>
              <a:ext cx="2060633" cy="1859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57"/>
                </a:lnSpc>
              </a:pP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1968835" y="9105600"/>
            <a:ext cx="7175165" cy="542984"/>
            <a:chOff x="0" y="0"/>
            <a:chExt cx="2073894" cy="156943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2073894" cy="156943"/>
            </a:xfrm>
            <a:custGeom>
              <a:avLst/>
              <a:gdLst/>
              <a:ahLst/>
              <a:cxnLst/>
              <a:rect r="r" b="b" t="t" l="l"/>
              <a:pathLst>
                <a:path h="156943" w="2073894">
                  <a:moveTo>
                    <a:pt x="0" y="0"/>
                  </a:moveTo>
                  <a:lnTo>
                    <a:pt x="2073894" y="0"/>
                  </a:lnTo>
                  <a:lnTo>
                    <a:pt x="2073894" y="156943"/>
                  </a:lnTo>
                  <a:lnTo>
                    <a:pt x="0" y="156943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0" y="-38100"/>
              <a:ext cx="2073894" cy="1950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57"/>
                </a:lnSpc>
              </a:pP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1992540" y="9121249"/>
            <a:ext cx="7129288" cy="511686"/>
            <a:chOff x="0" y="0"/>
            <a:chExt cx="2060633" cy="147897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2060633" cy="147897"/>
            </a:xfrm>
            <a:custGeom>
              <a:avLst/>
              <a:gdLst/>
              <a:ahLst/>
              <a:cxnLst/>
              <a:rect r="r" b="b" t="t" l="l"/>
              <a:pathLst>
                <a:path h="147897" w="2060633">
                  <a:moveTo>
                    <a:pt x="0" y="0"/>
                  </a:moveTo>
                  <a:lnTo>
                    <a:pt x="2060633" y="0"/>
                  </a:lnTo>
                  <a:lnTo>
                    <a:pt x="2060633" y="147897"/>
                  </a:lnTo>
                  <a:lnTo>
                    <a:pt x="0" y="14789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37" id="37"/>
            <p:cNvSpPr txBox="true"/>
            <p:nvPr/>
          </p:nvSpPr>
          <p:spPr>
            <a:xfrm>
              <a:off x="0" y="-38100"/>
              <a:ext cx="2060633" cy="1859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57"/>
                </a:lnSpc>
              </a:pPr>
            </a:p>
          </p:txBody>
        </p:sp>
      </p:grpSp>
      <p:grpSp>
        <p:nvGrpSpPr>
          <p:cNvPr name="Group 38" id="38"/>
          <p:cNvGrpSpPr/>
          <p:nvPr/>
        </p:nvGrpSpPr>
        <p:grpSpPr>
          <a:xfrm rot="0">
            <a:off x="12599329" y="7623734"/>
            <a:ext cx="2256791" cy="696404"/>
            <a:chOff x="0" y="0"/>
            <a:chExt cx="1082467" cy="334030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1082467" cy="334030"/>
            </a:xfrm>
            <a:custGeom>
              <a:avLst/>
              <a:gdLst/>
              <a:ahLst/>
              <a:cxnLst/>
              <a:rect r="r" b="b" t="t" l="l"/>
              <a:pathLst>
                <a:path h="334030" w="1082467">
                  <a:moveTo>
                    <a:pt x="879267" y="0"/>
                  </a:moveTo>
                  <a:cubicBezTo>
                    <a:pt x="991492" y="0"/>
                    <a:pt x="1082467" y="74775"/>
                    <a:pt x="1082467" y="167015"/>
                  </a:cubicBezTo>
                  <a:cubicBezTo>
                    <a:pt x="1082467" y="259254"/>
                    <a:pt x="991492" y="334030"/>
                    <a:pt x="879267" y="334030"/>
                  </a:cubicBezTo>
                  <a:lnTo>
                    <a:pt x="203200" y="334030"/>
                  </a:lnTo>
                  <a:cubicBezTo>
                    <a:pt x="90976" y="334030"/>
                    <a:pt x="0" y="259254"/>
                    <a:pt x="0" y="167015"/>
                  </a:cubicBezTo>
                  <a:cubicBezTo>
                    <a:pt x="0" y="74775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0" id="40"/>
            <p:cNvSpPr txBox="true"/>
            <p:nvPr/>
          </p:nvSpPr>
          <p:spPr>
            <a:xfrm>
              <a:off x="0" y="-38100"/>
              <a:ext cx="1082467" cy="3721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57"/>
                </a:lnSpc>
              </a:pPr>
            </a:p>
          </p:txBody>
        </p:sp>
      </p:grpSp>
      <p:grpSp>
        <p:nvGrpSpPr>
          <p:cNvPr name="Group 41" id="41"/>
          <p:cNvGrpSpPr/>
          <p:nvPr/>
        </p:nvGrpSpPr>
        <p:grpSpPr>
          <a:xfrm rot="0">
            <a:off x="16655538" y="1361584"/>
            <a:ext cx="1393118" cy="572518"/>
            <a:chOff x="0" y="0"/>
            <a:chExt cx="812800" cy="334030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812800" cy="334030"/>
            </a:xfrm>
            <a:custGeom>
              <a:avLst/>
              <a:gdLst/>
              <a:ahLst/>
              <a:cxnLst/>
              <a:rect r="r" b="b" t="t" l="l"/>
              <a:pathLst>
                <a:path h="334030" w="812800">
                  <a:moveTo>
                    <a:pt x="609600" y="0"/>
                  </a:moveTo>
                  <a:cubicBezTo>
                    <a:pt x="721824" y="0"/>
                    <a:pt x="812800" y="74775"/>
                    <a:pt x="812800" y="167015"/>
                  </a:cubicBezTo>
                  <a:cubicBezTo>
                    <a:pt x="812800" y="259254"/>
                    <a:pt x="721824" y="334030"/>
                    <a:pt x="609600" y="334030"/>
                  </a:cubicBezTo>
                  <a:lnTo>
                    <a:pt x="203200" y="334030"/>
                  </a:lnTo>
                  <a:cubicBezTo>
                    <a:pt x="90976" y="334030"/>
                    <a:pt x="0" y="259254"/>
                    <a:pt x="0" y="167015"/>
                  </a:cubicBezTo>
                  <a:cubicBezTo>
                    <a:pt x="0" y="74775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698EB"/>
            </a:solidFill>
          </p:spPr>
        </p:sp>
        <p:sp>
          <p:nvSpPr>
            <p:cNvPr name="TextBox 43" id="43"/>
            <p:cNvSpPr txBox="true"/>
            <p:nvPr/>
          </p:nvSpPr>
          <p:spPr>
            <a:xfrm>
              <a:off x="0" y="-38100"/>
              <a:ext cx="812800" cy="3721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57"/>
                </a:lnSpc>
              </a:pPr>
            </a:p>
          </p:txBody>
        </p:sp>
      </p:grpSp>
      <p:sp>
        <p:nvSpPr>
          <p:cNvPr name="TextBox 44" id="44"/>
          <p:cNvSpPr txBox="true"/>
          <p:nvPr/>
        </p:nvSpPr>
        <p:spPr>
          <a:xfrm rot="0">
            <a:off x="4503057" y="2820426"/>
            <a:ext cx="9282338" cy="9123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61"/>
              </a:lnSpc>
            </a:pPr>
            <a:r>
              <a:rPr lang="en-US" sz="532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Create a new admin account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1945129" y="4030445"/>
            <a:ext cx="1406994" cy="3888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96"/>
              </a:lnSpc>
            </a:pPr>
            <a:r>
              <a:rPr lang="en-US" sz="2283">
                <a:solidFill>
                  <a:srgbClr val="0E0E0E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Username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1945129" y="5203332"/>
            <a:ext cx="898984" cy="3888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96"/>
              </a:lnSpc>
            </a:pPr>
            <a:r>
              <a:rPr lang="en-US" sz="2283">
                <a:solidFill>
                  <a:srgbClr val="0E0E0E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E-mail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1961917" y="6352645"/>
            <a:ext cx="1984167" cy="3888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96"/>
              </a:lnSpc>
            </a:pPr>
            <a:r>
              <a:rPr lang="en-US" sz="2283">
                <a:solidFill>
                  <a:srgbClr val="0E0E0E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Phone number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1978704" y="7501957"/>
            <a:ext cx="1346917" cy="3888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96"/>
              </a:lnSpc>
            </a:pPr>
            <a:r>
              <a:rPr lang="en-US" sz="2283">
                <a:solidFill>
                  <a:srgbClr val="0E0E0E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Password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1978704" y="8651270"/>
            <a:ext cx="2630638" cy="3888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96"/>
              </a:lnSpc>
            </a:pPr>
            <a:r>
              <a:rPr lang="en-US" sz="2283">
                <a:solidFill>
                  <a:srgbClr val="0E0E0E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Re-enter Password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13118735" y="7729459"/>
            <a:ext cx="1217979" cy="4373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97"/>
              </a:lnSpc>
            </a:pPr>
            <a:r>
              <a:rPr lang="en-US" sz="256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Sign Up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13483668" y="1449554"/>
            <a:ext cx="858102" cy="3584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57"/>
              </a:lnSpc>
            </a:pPr>
            <a:r>
              <a:rPr lang="en-US" sz="2112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orders</a:t>
            </a:r>
          </a:p>
        </p:txBody>
      </p:sp>
      <p:sp>
        <p:nvSpPr>
          <p:cNvPr name="TextBox 52" id="52"/>
          <p:cNvSpPr txBox="true"/>
          <p:nvPr/>
        </p:nvSpPr>
        <p:spPr>
          <a:xfrm rot="0">
            <a:off x="16840571" y="1449554"/>
            <a:ext cx="1024753" cy="3584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57"/>
              </a:lnSpc>
            </a:pPr>
            <a:r>
              <a:rPr lang="en-US" sz="2112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Log Out</a:t>
            </a:r>
          </a:p>
        </p:txBody>
      </p:sp>
      <p:sp>
        <p:nvSpPr>
          <p:cNvPr name="TextBox 53" id="53"/>
          <p:cNvSpPr txBox="true"/>
          <p:nvPr/>
        </p:nvSpPr>
        <p:spPr>
          <a:xfrm rot="0">
            <a:off x="11135063" y="1449554"/>
            <a:ext cx="1834255" cy="3584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57"/>
              </a:lnSpc>
            </a:pPr>
            <a:r>
              <a:rPr lang="en-US" sz="2112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user accounts</a:t>
            </a:r>
          </a:p>
        </p:txBody>
      </p:sp>
      <p:sp>
        <p:nvSpPr>
          <p:cNvPr name="TextBox 54" id="54"/>
          <p:cNvSpPr txBox="true"/>
          <p:nvPr/>
        </p:nvSpPr>
        <p:spPr>
          <a:xfrm rot="0">
            <a:off x="14856120" y="1449554"/>
            <a:ext cx="1287444" cy="3584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57"/>
              </a:lnSpc>
            </a:pPr>
            <a:r>
              <a:rPr lang="en-US" sz="2112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Inventory</a:t>
            </a:r>
          </a:p>
        </p:txBody>
      </p:sp>
      <p:sp>
        <p:nvSpPr>
          <p:cNvPr name="TextBox 55" id="55"/>
          <p:cNvSpPr txBox="true"/>
          <p:nvPr/>
        </p:nvSpPr>
        <p:spPr>
          <a:xfrm rot="0">
            <a:off x="8500322" y="1449554"/>
            <a:ext cx="2120391" cy="3584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57"/>
              </a:lnSpc>
            </a:pPr>
            <a:r>
              <a:rPr lang="en-US" sz="2112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Admin accounts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5555" r="0" b="-10555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1142743"/>
            <a:ext cx="18288000" cy="1010200"/>
            <a:chOff x="0" y="0"/>
            <a:chExt cx="4816593" cy="26606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266061"/>
            </a:xfrm>
            <a:custGeom>
              <a:avLst/>
              <a:gdLst/>
              <a:ahLst/>
              <a:cxnLst/>
              <a:rect r="r" b="b" t="t" l="l"/>
              <a:pathLst>
                <a:path h="266061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66061"/>
                  </a:lnTo>
                  <a:lnTo>
                    <a:pt x="0" y="266061"/>
                  </a:lnTo>
                  <a:close/>
                </a:path>
              </a:pathLst>
            </a:custGeom>
            <a:solidFill>
              <a:srgbClr val="F7F7F7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4816593" cy="3136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0" y="0"/>
            <a:ext cx="18288000" cy="1142743"/>
          </a:xfrm>
          <a:custGeom>
            <a:avLst/>
            <a:gdLst/>
            <a:ahLst/>
            <a:cxnLst/>
            <a:rect r="r" b="b" t="t" l="l"/>
            <a:pathLst>
              <a:path h="1142743" w="18288000">
                <a:moveTo>
                  <a:pt x="0" y="0"/>
                </a:moveTo>
                <a:lnTo>
                  <a:pt x="18288000" y="0"/>
                </a:lnTo>
                <a:lnTo>
                  <a:pt x="18288000" y="1142743"/>
                </a:lnTo>
                <a:lnTo>
                  <a:pt x="0" y="114274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44284" b="-1198852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34032" y="1251834"/>
            <a:ext cx="1005379" cy="792018"/>
          </a:xfrm>
          <a:custGeom>
            <a:avLst/>
            <a:gdLst/>
            <a:ahLst/>
            <a:cxnLst/>
            <a:rect r="r" b="b" t="t" l="l"/>
            <a:pathLst>
              <a:path h="792018" w="1005379">
                <a:moveTo>
                  <a:pt x="0" y="0"/>
                </a:moveTo>
                <a:lnTo>
                  <a:pt x="1005379" y="0"/>
                </a:lnTo>
                <a:lnTo>
                  <a:pt x="1005379" y="792018"/>
                </a:lnTo>
                <a:lnTo>
                  <a:pt x="0" y="79201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268289" y="4412100"/>
            <a:ext cx="15734248" cy="4521688"/>
          </a:xfrm>
          <a:custGeom>
            <a:avLst/>
            <a:gdLst/>
            <a:ahLst/>
            <a:cxnLst/>
            <a:rect r="r" b="b" t="t" l="l"/>
            <a:pathLst>
              <a:path h="4521688" w="15734248">
                <a:moveTo>
                  <a:pt x="0" y="0"/>
                </a:moveTo>
                <a:lnTo>
                  <a:pt x="15734248" y="0"/>
                </a:lnTo>
                <a:lnTo>
                  <a:pt x="15734248" y="4521688"/>
                </a:lnTo>
                <a:lnTo>
                  <a:pt x="0" y="452168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759" r="-109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6660487" y="2896770"/>
            <a:ext cx="4967026" cy="9314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37"/>
              </a:lnSpc>
            </a:pPr>
            <a:r>
              <a:rPr lang="en-US" sz="5455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User Accounts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16655538" y="1361584"/>
            <a:ext cx="1393118" cy="572518"/>
            <a:chOff x="0" y="0"/>
            <a:chExt cx="812800" cy="33403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334030"/>
            </a:xfrm>
            <a:custGeom>
              <a:avLst/>
              <a:gdLst/>
              <a:ahLst/>
              <a:cxnLst/>
              <a:rect r="r" b="b" t="t" l="l"/>
              <a:pathLst>
                <a:path h="334030" w="812800">
                  <a:moveTo>
                    <a:pt x="609600" y="0"/>
                  </a:moveTo>
                  <a:cubicBezTo>
                    <a:pt x="721824" y="0"/>
                    <a:pt x="812800" y="74775"/>
                    <a:pt x="812800" y="167015"/>
                  </a:cubicBezTo>
                  <a:cubicBezTo>
                    <a:pt x="812800" y="259254"/>
                    <a:pt x="721824" y="334030"/>
                    <a:pt x="609600" y="334030"/>
                  </a:cubicBezTo>
                  <a:lnTo>
                    <a:pt x="203200" y="334030"/>
                  </a:lnTo>
                  <a:cubicBezTo>
                    <a:pt x="90976" y="334030"/>
                    <a:pt x="0" y="259254"/>
                    <a:pt x="0" y="167015"/>
                  </a:cubicBezTo>
                  <a:cubicBezTo>
                    <a:pt x="0" y="74775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698EB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812800" cy="3721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57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13483668" y="1449554"/>
            <a:ext cx="858102" cy="3584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57"/>
              </a:lnSpc>
            </a:pPr>
            <a:r>
              <a:rPr lang="en-US" sz="2112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orders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6840571" y="1449554"/>
            <a:ext cx="1024753" cy="3584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57"/>
              </a:lnSpc>
            </a:pPr>
            <a:r>
              <a:rPr lang="en-US" sz="2112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Log Out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135063" y="1449554"/>
            <a:ext cx="1834255" cy="3584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57"/>
              </a:lnSpc>
            </a:pPr>
            <a:r>
              <a:rPr lang="en-US" sz="2112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user accounts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4856120" y="1449554"/>
            <a:ext cx="1287444" cy="3584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57"/>
              </a:lnSpc>
            </a:pPr>
            <a:r>
              <a:rPr lang="en-US" sz="2112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Inventory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8500322" y="1449554"/>
            <a:ext cx="2120391" cy="3584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57"/>
              </a:lnSpc>
            </a:pPr>
            <a:r>
              <a:rPr lang="en-US" sz="2112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Admin accounts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3437" t="0" r="-23437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949529" y="4132029"/>
            <a:ext cx="14388943" cy="5000234"/>
          </a:xfrm>
          <a:custGeom>
            <a:avLst/>
            <a:gdLst/>
            <a:ahLst/>
            <a:cxnLst/>
            <a:rect r="r" b="b" t="t" l="l"/>
            <a:pathLst>
              <a:path h="5000234" w="14388943">
                <a:moveTo>
                  <a:pt x="0" y="0"/>
                </a:moveTo>
                <a:lnTo>
                  <a:pt x="14388942" y="0"/>
                </a:lnTo>
                <a:lnTo>
                  <a:pt x="14388942" y="5000234"/>
                </a:lnTo>
                <a:lnTo>
                  <a:pt x="0" y="50002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07" t="-1799" r="-135" b="-437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0" y="1142743"/>
            <a:ext cx="18288000" cy="1010200"/>
            <a:chOff x="0" y="0"/>
            <a:chExt cx="4816593" cy="26606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816592" cy="266061"/>
            </a:xfrm>
            <a:custGeom>
              <a:avLst/>
              <a:gdLst/>
              <a:ahLst/>
              <a:cxnLst/>
              <a:rect r="r" b="b" t="t" l="l"/>
              <a:pathLst>
                <a:path h="266061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66061"/>
                  </a:lnTo>
                  <a:lnTo>
                    <a:pt x="0" y="266061"/>
                  </a:lnTo>
                  <a:close/>
                </a:path>
              </a:pathLst>
            </a:custGeom>
            <a:solidFill>
              <a:srgbClr val="F7F7F7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4816593" cy="3136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0" y="0"/>
            <a:ext cx="18288000" cy="1142743"/>
          </a:xfrm>
          <a:custGeom>
            <a:avLst/>
            <a:gdLst/>
            <a:ahLst/>
            <a:cxnLst/>
            <a:rect r="r" b="b" t="t" l="l"/>
            <a:pathLst>
              <a:path h="1142743" w="18288000">
                <a:moveTo>
                  <a:pt x="0" y="0"/>
                </a:moveTo>
                <a:lnTo>
                  <a:pt x="18288000" y="0"/>
                </a:lnTo>
                <a:lnTo>
                  <a:pt x="18288000" y="1142743"/>
                </a:lnTo>
                <a:lnTo>
                  <a:pt x="0" y="114274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44284" b="-1198852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334032" y="1251834"/>
            <a:ext cx="1005379" cy="792018"/>
          </a:xfrm>
          <a:custGeom>
            <a:avLst/>
            <a:gdLst/>
            <a:ahLst/>
            <a:cxnLst/>
            <a:rect r="r" b="b" t="t" l="l"/>
            <a:pathLst>
              <a:path h="792018" w="1005379">
                <a:moveTo>
                  <a:pt x="0" y="0"/>
                </a:moveTo>
                <a:lnTo>
                  <a:pt x="1005379" y="0"/>
                </a:lnTo>
                <a:lnTo>
                  <a:pt x="1005379" y="792018"/>
                </a:lnTo>
                <a:lnTo>
                  <a:pt x="0" y="79201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153414" y="4737901"/>
            <a:ext cx="552376" cy="546982"/>
          </a:xfrm>
          <a:custGeom>
            <a:avLst/>
            <a:gdLst/>
            <a:ahLst/>
            <a:cxnLst/>
            <a:rect r="r" b="b" t="t" l="l"/>
            <a:pathLst>
              <a:path h="546982" w="552376">
                <a:moveTo>
                  <a:pt x="0" y="0"/>
                </a:moveTo>
                <a:lnTo>
                  <a:pt x="552376" y="0"/>
                </a:lnTo>
                <a:lnTo>
                  <a:pt x="552376" y="546982"/>
                </a:lnTo>
                <a:lnTo>
                  <a:pt x="0" y="54698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6660487" y="2896770"/>
            <a:ext cx="4967026" cy="9314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37"/>
              </a:lnSpc>
            </a:pPr>
            <a:r>
              <a:rPr lang="en-US" sz="5455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Inventory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2153414" y="5452138"/>
            <a:ext cx="552376" cy="546982"/>
          </a:xfrm>
          <a:custGeom>
            <a:avLst/>
            <a:gdLst/>
            <a:ahLst/>
            <a:cxnLst/>
            <a:rect r="r" b="b" t="t" l="l"/>
            <a:pathLst>
              <a:path h="546982" w="552376">
                <a:moveTo>
                  <a:pt x="0" y="0"/>
                </a:moveTo>
                <a:lnTo>
                  <a:pt x="552376" y="0"/>
                </a:lnTo>
                <a:lnTo>
                  <a:pt x="552376" y="546982"/>
                </a:lnTo>
                <a:lnTo>
                  <a:pt x="0" y="54698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2153414" y="6166374"/>
            <a:ext cx="552376" cy="546982"/>
          </a:xfrm>
          <a:custGeom>
            <a:avLst/>
            <a:gdLst/>
            <a:ahLst/>
            <a:cxnLst/>
            <a:rect r="r" b="b" t="t" l="l"/>
            <a:pathLst>
              <a:path h="546982" w="552376">
                <a:moveTo>
                  <a:pt x="0" y="0"/>
                </a:moveTo>
                <a:lnTo>
                  <a:pt x="552376" y="0"/>
                </a:lnTo>
                <a:lnTo>
                  <a:pt x="552376" y="546982"/>
                </a:lnTo>
                <a:lnTo>
                  <a:pt x="0" y="54698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2153414" y="6884806"/>
            <a:ext cx="552376" cy="546982"/>
          </a:xfrm>
          <a:custGeom>
            <a:avLst/>
            <a:gdLst/>
            <a:ahLst/>
            <a:cxnLst/>
            <a:rect r="r" b="b" t="t" l="l"/>
            <a:pathLst>
              <a:path h="546982" w="552376">
                <a:moveTo>
                  <a:pt x="0" y="0"/>
                </a:moveTo>
                <a:lnTo>
                  <a:pt x="552376" y="0"/>
                </a:lnTo>
                <a:lnTo>
                  <a:pt x="552376" y="546982"/>
                </a:lnTo>
                <a:lnTo>
                  <a:pt x="0" y="54698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2153414" y="7603238"/>
            <a:ext cx="552376" cy="546982"/>
          </a:xfrm>
          <a:custGeom>
            <a:avLst/>
            <a:gdLst/>
            <a:ahLst/>
            <a:cxnLst/>
            <a:rect r="r" b="b" t="t" l="l"/>
            <a:pathLst>
              <a:path h="546982" w="552376">
                <a:moveTo>
                  <a:pt x="0" y="0"/>
                </a:moveTo>
                <a:lnTo>
                  <a:pt x="552376" y="0"/>
                </a:lnTo>
                <a:lnTo>
                  <a:pt x="552376" y="546982"/>
                </a:lnTo>
                <a:lnTo>
                  <a:pt x="0" y="54698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16655538" y="1361584"/>
            <a:ext cx="1393118" cy="572518"/>
            <a:chOff x="0" y="0"/>
            <a:chExt cx="812800" cy="33403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334030"/>
            </a:xfrm>
            <a:custGeom>
              <a:avLst/>
              <a:gdLst/>
              <a:ahLst/>
              <a:cxnLst/>
              <a:rect r="r" b="b" t="t" l="l"/>
              <a:pathLst>
                <a:path h="334030" w="812800">
                  <a:moveTo>
                    <a:pt x="609600" y="0"/>
                  </a:moveTo>
                  <a:cubicBezTo>
                    <a:pt x="721824" y="0"/>
                    <a:pt x="812800" y="74775"/>
                    <a:pt x="812800" y="167015"/>
                  </a:cubicBezTo>
                  <a:cubicBezTo>
                    <a:pt x="812800" y="259254"/>
                    <a:pt x="721824" y="334030"/>
                    <a:pt x="609600" y="334030"/>
                  </a:cubicBezTo>
                  <a:lnTo>
                    <a:pt x="203200" y="334030"/>
                  </a:lnTo>
                  <a:cubicBezTo>
                    <a:pt x="90976" y="334030"/>
                    <a:pt x="0" y="259254"/>
                    <a:pt x="0" y="167015"/>
                  </a:cubicBezTo>
                  <a:cubicBezTo>
                    <a:pt x="0" y="74775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698EB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812800" cy="3721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57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13483668" y="1449554"/>
            <a:ext cx="858102" cy="3584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57"/>
              </a:lnSpc>
            </a:pPr>
            <a:r>
              <a:rPr lang="en-US" sz="2112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orders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6840571" y="1449554"/>
            <a:ext cx="1024753" cy="3584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57"/>
              </a:lnSpc>
            </a:pPr>
            <a:r>
              <a:rPr lang="en-US" sz="2112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Log Out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1135063" y="1449554"/>
            <a:ext cx="1834255" cy="3584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57"/>
              </a:lnSpc>
            </a:pPr>
            <a:r>
              <a:rPr lang="en-US" sz="2112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user accounts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4856120" y="1449554"/>
            <a:ext cx="1287444" cy="3584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57"/>
              </a:lnSpc>
            </a:pPr>
            <a:r>
              <a:rPr lang="en-US" sz="2112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Inventory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8500322" y="1449554"/>
            <a:ext cx="2120391" cy="3584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57"/>
              </a:lnSpc>
            </a:pPr>
            <a:r>
              <a:rPr lang="en-US" sz="2112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Admin accounts</a:t>
            </a:r>
          </a:p>
        </p:txBody>
      </p:sp>
      <p:grpSp>
        <p:nvGrpSpPr>
          <p:cNvPr name="Group 23" id="23"/>
          <p:cNvGrpSpPr/>
          <p:nvPr/>
        </p:nvGrpSpPr>
        <p:grpSpPr>
          <a:xfrm rot="0">
            <a:off x="7698439" y="9315969"/>
            <a:ext cx="2891122" cy="696404"/>
            <a:chOff x="0" y="0"/>
            <a:chExt cx="1386724" cy="33403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386724" cy="334030"/>
            </a:xfrm>
            <a:custGeom>
              <a:avLst/>
              <a:gdLst/>
              <a:ahLst/>
              <a:cxnLst/>
              <a:rect r="r" b="b" t="t" l="l"/>
              <a:pathLst>
                <a:path h="334030" w="1386724">
                  <a:moveTo>
                    <a:pt x="1183524" y="0"/>
                  </a:moveTo>
                  <a:cubicBezTo>
                    <a:pt x="1295748" y="0"/>
                    <a:pt x="1386724" y="74775"/>
                    <a:pt x="1386724" y="167015"/>
                  </a:cubicBezTo>
                  <a:cubicBezTo>
                    <a:pt x="1386724" y="259254"/>
                    <a:pt x="1295748" y="334030"/>
                    <a:pt x="1183524" y="334030"/>
                  </a:cubicBezTo>
                  <a:lnTo>
                    <a:pt x="203200" y="334030"/>
                  </a:lnTo>
                  <a:cubicBezTo>
                    <a:pt x="90976" y="334030"/>
                    <a:pt x="0" y="259254"/>
                    <a:pt x="0" y="167015"/>
                  </a:cubicBezTo>
                  <a:cubicBezTo>
                    <a:pt x="0" y="74775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38100"/>
              <a:ext cx="1386724" cy="3721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57"/>
                </a:lnSpc>
              </a:pPr>
            </a:p>
          </p:txBody>
        </p:sp>
      </p:grpSp>
      <p:sp>
        <p:nvSpPr>
          <p:cNvPr name="TextBox 26" id="26"/>
          <p:cNvSpPr txBox="true"/>
          <p:nvPr/>
        </p:nvSpPr>
        <p:spPr>
          <a:xfrm rot="0">
            <a:off x="7976749" y="9421701"/>
            <a:ext cx="2334503" cy="4373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97"/>
              </a:lnSpc>
            </a:pPr>
            <a:r>
              <a:rPr lang="en-US" sz="256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New inventory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4375" t="0" r="-64374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1142743"/>
            <a:ext cx="18288000" cy="1010200"/>
            <a:chOff x="0" y="0"/>
            <a:chExt cx="4816593" cy="26606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266061"/>
            </a:xfrm>
            <a:custGeom>
              <a:avLst/>
              <a:gdLst/>
              <a:ahLst/>
              <a:cxnLst/>
              <a:rect r="r" b="b" t="t" l="l"/>
              <a:pathLst>
                <a:path h="266061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66061"/>
                  </a:lnTo>
                  <a:lnTo>
                    <a:pt x="0" y="266061"/>
                  </a:lnTo>
                  <a:close/>
                </a:path>
              </a:pathLst>
            </a:custGeom>
            <a:solidFill>
              <a:srgbClr val="F7F7F7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4816593" cy="3136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0" y="0"/>
            <a:ext cx="18288000" cy="1142743"/>
          </a:xfrm>
          <a:custGeom>
            <a:avLst/>
            <a:gdLst/>
            <a:ahLst/>
            <a:cxnLst/>
            <a:rect r="r" b="b" t="t" l="l"/>
            <a:pathLst>
              <a:path h="1142743" w="18288000">
                <a:moveTo>
                  <a:pt x="0" y="0"/>
                </a:moveTo>
                <a:lnTo>
                  <a:pt x="18288000" y="0"/>
                </a:lnTo>
                <a:lnTo>
                  <a:pt x="18288000" y="1142743"/>
                </a:lnTo>
                <a:lnTo>
                  <a:pt x="0" y="114274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44284" b="-1198852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34032" y="1251834"/>
            <a:ext cx="1005379" cy="792018"/>
          </a:xfrm>
          <a:custGeom>
            <a:avLst/>
            <a:gdLst/>
            <a:ahLst/>
            <a:cxnLst/>
            <a:rect r="r" b="b" t="t" l="l"/>
            <a:pathLst>
              <a:path h="792018" w="1005379">
                <a:moveTo>
                  <a:pt x="0" y="0"/>
                </a:moveTo>
                <a:lnTo>
                  <a:pt x="1005379" y="0"/>
                </a:lnTo>
                <a:lnTo>
                  <a:pt x="1005379" y="792018"/>
                </a:lnTo>
                <a:lnTo>
                  <a:pt x="0" y="79201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951653" y="4505053"/>
            <a:ext cx="7192347" cy="542984"/>
            <a:chOff x="0" y="0"/>
            <a:chExt cx="2078860" cy="15694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078860" cy="156943"/>
            </a:xfrm>
            <a:custGeom>
              <a:avLst/>
              <a:gdLst/>
              <a:ahLst/>
              <a:cxnLst/>
              <a:rect r="r" b="b" t="t" l="l"/>
              <a:pathLst>
                <a:path h="156943" w="2078860">
                  <a:moveTo>
                    <a:pt x="0" y="0"/>
                  </a:moveTo>
                  <a:lnTo>
                    <a:pt x="2078860" y="0"/>
                  </a:lnTo>
                  <a:lnTo>
                    <a:pt x="2078860" y="156943"/>
                  </a:lnTo>
                  <a:lnTo>
                    <a:pt x="0" y="156943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2078860" cy="1950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57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975415" y="4520702"/>
            <a:ext cx="7146360" cy="511686"/>
            <a:chOff x="0" y="0"/>
            <a:chExt cx="2065568" cy="147897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065568" cy="147897"/>
            </a:xfrm>
            <a:custGeom>
              <a:avLst/>
              <a:gdLst/>
              <a:ahLst/>
              <a:cxnLst/>
              <a:rect r="r" b="b" t="t" l="l"/>
              <a:pathLst>
                <a:path h="147897" w="2065568">
                  <a:moveTo>
                    <a:pt x="0" y="0"/>
                  </a:moveTo>
                  <a:lnTo>
                    <a:pt x="2065568" y="0"/>
                  </a:lnTo>
                  <a:lnTo>
                    <a:pt x="2065568" y="147897"/>
                  </a:lnTo>
                  <a:lnTo>
                    <a:pt x="0" y="14789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2065568" cy="1859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57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951653" y="5657662"/>
            <a:ext cx="7192347" cy="542984"/>
            <a:chOff x="0" y="0"/>
            <a:chExt cx="2078860" cy="156943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078860" cy="156943"/>
            </a:xfrm>
            <a:custGeom>
              <a:avLst/>
              <a:gdLst/>
              <a:ahLst/>
              <a:cxnLst/>
              <a:rect r="r" b="b" t="t" l="l"/>
              <a:pathLst>
                <a:path h="156943" w="2078860">
                  <a:moveTo>
                    <a:pt x="0" y="0"/>
                  </a:moveTo>
                  <a:lnTo>
                    <a:pt x="2078860" y="0"/>
                  </a:lnTo>
                  <a:lnTo>
                    <a:pt x="2078860" y="156943"/>
                  </a:lnTo>
                  <a:lnTo>
                    <a:pt x="0" y="156943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2078860" cy="1950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57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975415" y="5673311"/>
            <a:ext cx="7146360" cy="511686"/>
            <a:chOff x="0" y="0"/>
            <a:chExt cx="2065568" cy="147897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2065568" cy="147897"/>
            </a:xfrm>
            <a:custGeom>
              <a:avLst/>
              <a:gdLst/>
              <a:ahLst/>
              <a:cxnLst/>
              <a:rect r="r" b="b" t="t" l="l"/>
              <a:pathLst>
                <a:path h="147897" w="2065568">
                  <a:moveTo>
                    <a:pt x="0" y="0"/>
                  </a:moveTo>
                  <a:lnTo>
                    <a:pt x="2065568" y="0"/>
                  </a:lnTo>
                  <a:lnTo>
                    <a:pt x="2065568" y="147897"/>
                  </a:lnTo>
                  <a:lnTo>
                    <a:pt x="0" y="14789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2065568" cy="1859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57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929428" y="6806975"/>
            <a:ext cx="7192347" cy="542984"/>
            <a:chOff x="0" y="0"/>
            <a:chExt cx="2078860" cy="156943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2078860" cy="156943"/>
            </a:xfrm>
            <a:custGeom>
              <a:avLst/>
              <a:gdLst/>
              <a:ahLst/>
              <a:cxnLst/>
              <a:rect r="r" b="b" t="t" l="l"/>
              <a:pathLst>
                <a:path h="156943" w="2078860">
                  <a:moveTo>
                    <a:pt x="0" y="0"/>
                  </a:moveTo>
                  <a:lnTo>
                    <a:pt x="2078860" y="0"/>
                  </a:lnTo>
                  <a:lnTo>
                    <a:pt x="2078860" y="156943"/>
                  </a:lnTo>
                  <a:lnTo>
                    <a:pt x="0" y="156943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2078860" cy="1950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57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953190" y="6822624"/>
            <a:ext cx="7146360" cy="511686"/>
            <a:chOff x="0" y="0"/>
            <a:chExt cx="2065568" cy="147897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2065568" cy="147897"/>
            </a:xfrm>
            <a:custGeom>
              <a:avLst/>
              <a:gdLst/>
              <a:ahLst/>
              <a:cxnLst/>
              <a:rect r="r" b="b" t="t" l="l"/>
              <a:pathLst>
                <a:path h="147897" w="2065568">
                  <a:moveTo>
                    <a:pt x="0" y="0"/>
                  </a:moveTo>
                  <a:lnTo>
                    <a:pt x="2065568" y="0"/>
                  </a:lnTo>
                  <a:lnTo>
                    <a:pt x="2065568" y="147897"/>
                  </a:lnTo>
                  <a:lnTo>
                    <a:pt x="0" y="14789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38100"/>
              <a:ext cx="2065568" cy="1859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57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2502722" y="6474422"/>
            <a:ext cx="2510523" cy="696404"/>
            <a:chOff x="0" y="0"/>
            <a:chExt cx="1204170" cy="33403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204170" cy="334030"/>
            </a:xfrm>
            <a:custGeom>
              <a:avLst/>
              <a:gdLst/>
              <a:ahLst/>
              <a:cxnLst/>
              <a:rect r="r" b="b" t="t" l="l"/>
              <a:pathLst>
                <a:path h="334030" w="1204170">
                  <a:moveTo>
                    <a:pt x="1000970" y="0"/>
                  </a:moveTo>
                  <a:cubicBezTo>
                    <a:pt x="1113194" y="0"/>
                    <a:pt x="1204170" y="74775"/>
                    <a:pt x="1204170" y="167015"/>
                  </a:cubicBezTo>
                  <a:cubicBezTo>
                    <a:pt x="1204170" y="259254"/>
                    <a:pt x="1113194" y="334030"/>
                    <a:pt x="1000970" y="334030"/>
                  </a:cubicBezTo>
                  <a:lnTo>
                    <a:pt x="203200" y="334030"/>
                  </a:lnTo>
                  <a:cubicBezTo>
                    <a:pt x="90976" y="334030"/>
                    <a:pt x="0" y="259254"/>
                    <a:pt x="0" y="167015"/>
                  </a:cubicBezTo>
                  <a:cubicBezTo>
                    <a:pt x="0" y="74775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38100"/>
              <a:ext cx="1204170" cy="3721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57"/>
                </a:lnSpc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1929428" y="9135804"/>
            <a:ext cx="2326385" cy="542984"/>
            <a:chOff x="0" y="0"/>
            <a:chExt cx="672413" cy="156943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672413" cy="156943"/>
            </a:xfrm>
            <a:custGeom>
              <a:avLst/>
              <a:gdLst/>
              <a:ahLst/>
              <a:cxnLst/>
              <a:rect r="r" b="b" t="t" l="l"/>
              <a:pathLst>
                <a:path h="156943" w="672413">
                  <a:moveTo>
                    <a:pt x="0" y="0"/>
                  </a:moveTo>
                  <a:lnTo>
                    <a:pt x="672413" y="0"/>
                  </a:lnTo>
                  <a:lnTo>
                    <a:pt x="672413" y="156943"/>
                  </a:lnTo>
                  <a:lnTo>
                    <a:pt x="0" y="156943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38100"/>
              <a:ext cx="672413" cy="1950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57"/>
                </a:lnSpc>
              </a:pP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1937114" y="9151453"/>
            <a:ext cx="2311510" cy="511686"/>
            <a:chOff x="0" y="0"/>
            <a:chExt cx="668114" cy="147897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668114" cy="147897"/>
            </a:xfrm>
            <a:custGeom>
              <a:avLst/>
              <a:gdLst/>
              <a:ahLst/>
              <a:cxnLst/>
              <a:rect r="r" b="b" t="t" l="l"/>
              <a:pathLst>
                <a:path h="147897" w="668114">
                  <a:moveTo>
                    <a:pt x="0" y="0"/>
                  </a:moveTo>
                  <a:lnTo>
                    <a:pt x="668114" y="0"/>
                  </a:lnTo>
                  <a:lnTo>
                    <a:pt x="668114" y="147897"/>
                  </a:lnTo>
                  <a:lnTo>
                    <a:pt x="0" y="14789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0" y="-38100"/>
              <a:ext cx="668114" cy="1859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57"/>
                </a:lnSpc>
              </a:pPr>
            </a:p>
          </p:txBody>
        </p:sp>
      </p:grpSp>
      <p:sp>
        <p:nvSpPr>
          <p:cNvPr name="Freeform 35" id="35"/>
          <p:cNvSpPr/>
          <p:nvPr/>
        </p:nvSpPr>
        <p:spPr>
          <a:xfrm flipH="false" flipV="false" rot="0">
            <a:off x="2029053" y="9264424"/>
            <a:ext cx="285745" cy="285745"/>
          </a:xfrm>
          <a:custGeom>
            <a:avLst/>
            <a:gdLst/>
            <a:ahLst/>
            <a:cxnLst/>
            <a:rect r="r" b="b" t="t" l="l"/>
            <a:pathLst>
              <a:path h="285745" w="285745">
                <a:moveTo>
                  <a:pt x="0" y="0"/>
                </a:moveTo>
                <a:lnTo>
                  <a:pt x="285745" y="0"/>
                </a:lnTo>
                <a:lnTo>
                  <a:pt x="285745" y="285745"/>
                </a:lnTo>
                <a:lnTo>
                  <a:pt x="0" y="28574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36" id="36"/>
          <p:cNvSpPr txBox="true"/>
          <p:nvPr/>
        </p:nvSpPr>
        <p:spPr>
          <a:xfrm rot="0">
            <a:off x="4530016" y="2820426"/>
            <a:ext cx="9227967" cy="9123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61"/>
              </a:lnSpc>
            </a:pPr>
            <a:r>
              <a:rPr lang="en-US" sz="532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Create new inventory item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945129" y="4030445"/>
            <a:ext cx="1460155" cy="3888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96"/>
              </a:lnSpc>
            </a:pPr>
            <a:r>
              <a:rPr lang="en-US" sz="2283">
                <a:solidFill>
                  <a:srgbClr val="0E0E0E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Item name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961917" y="5192579"/>
            <a:ext cx="1392755" cy="3888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96"/>
              </a:lnSpc>
            </a:pPr>
            <a:r>
              <a:rPr lang="en-US" sz="2283">
                <a:solidFill>
                  <a:srgbClr val="0E0E0E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Item price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945129" y="6362571"/>
            <a:ext cx="1870251" cy="3888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96"/>
              </a:lnSpc>
            </a:pPr>
            <a:r>
              <a:rPr lang="en-US" sz="2283">
                <a:solidFill>
                  <a:srgbClr val="0E0E0E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Item quantity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2775623" y="6580147"/>
            <a:ext cx="1964722" cy="4373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97"/>
              </a:lnSpc>
            </a:pPr>
            <a:r>
              <a:rPr lang="en-US" sz="256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Submit Item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2392876" y="9189042"/>
            <a:ext cx="1731111" cy="3888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96"/>
              </a:lnSpc>
            </a:pPr>
            <a:r>
              <a:rPr lang="en-US" sz="2283">
                <a:solidFill>
                  <a:srgbClr val="0E0E0E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Upload a file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1945129" y="8689771"/>
            <a:ext cx="1893848" cy="3888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96"/>
              </a:lnSpc>
            </a:pPr>
            <a:r>
              <a:rPr lang="en-US" sz="2283">
                <a:solidFill>
                  <a:srgbClr val="0E0E0E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Image of item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4356495" y="9205151"/>
            <a:ext cx="1648867" cy="3496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76"/>
              </a:lnSpc>
            </a:pPr>
            <a:r>
              <a:rPr lang="en-US" sz="1983">
                <a:solidFill>
                  <a:srgbClr val="222222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no file chosen</a:t>
            </a:r>
          </a:p>
        </p:txBody>
      </p:sp>
      <p:grpSp>
        <p:nvGrpSpPr>
          <p:cNvPr name="Group 44" id="44"/>
          <p:cNvGrpSpPr/>
          <p:nvPr/>
        </p:nvGrpSpPr>
        <p:grpSpPr>
          <a:xfrm rot="0">
            <a:off x="1945129" y="7976967"/>
            <a:ext cx="7192347" cy="542984"/>
            <a:chOff x="0" y="0"/>
            <a:chExt cx="2078860" cy="156943"/>
          </a:xfrm>
        </p:grpSpPr>
        <p:sp>
          <p:nvSpPr>
            <p:cNvPr name="Freeform 45" id="45"/>
            <p:cNvSpPr/>
            <p:nvPr/>
          </p:nvSpPr>
          <p:spPr>
            <a:xfrm flipH="false" flipV="false" rot="0">
              <a:off x="0" y="0"/>
              <a:ext cx="2078860" cy="156943"/>
            </a:xfrm>
            <a:custGeom>
              <a:avLst/>
              <a:gdLst/>
              <a:ahLst/>
              <a:cxnLst/>
              <a:rect r="r" b="b" t="t" l="l"/>
              <a:pathLst>
                <a:path h="156943" w="2078860">
                  <a:moveTo>
                    <a:pt x="0" y="0"/>
                  </a:moveTo>
                  <a:lnTo>
                    <a:pt x="2078860" y="0"/>
                  </a:lnTo>
                  <a:lnTo>
                    <a:pt x="2078860" y="156943"/>
                  </a:lnTo>
                  <a:lnTo>
                    <a:pt x="0" y="156943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6" id="46"/>
            <p:cNvSpPr txBox="true"/>
            <p:nvPr/>
          </p:nvSpPr>
          <p:spPr>
            <a:xfrm>
              <a:off x="0" y="-38100"/>
              <a:ext cx="2078860" cy="1950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57"/>
                </a:lnSpc>
              </a:pPr>
            </a:p>
          </p:txBody>
        </p:sp>
      </p:grpSp>
      <p:grpSp>
        <p:nvGrpSpPr>
          <p:cNvPr name="Group 47" id="47"/>
          <p:cNvGrpSpPr/>
          <p:nvPr/>
        </p:nvGrpSpPr>
        <p:grpSpPr>
          <a:xfrm rot="0">
            <a:off x="1968891" y="7992616"/>
            <a:ext cx="7146360" cy="511686"/>
            <a:chOff x="0" y="0"/>
            <a:chExt cx="2065568" cy="147897"/>
          </a:xfrm>
        </p:grpSpPr>
        <p:sp>
          <p:nvSpPr>
            <p:cNvPr name="Freeform 48" id="48"/>
            <p:cNvSpPr/>
            <p:nvPr/>
          </p:nvSpPr>
          <p:spPr>
            <a:xfrm flipH="false" flipV="false" rot="0">
              <a:off x="0" y="0"/>
              <a:ext cx="2065568" cy="147897"/>
            </a:xfrm>
            <a:custGeom>
              <a:avLst/>
              <a:gdLst/>
              <a:ahLst/>
              <a:cxnLst/>
              <a:rect r="r" b="b" t="t" l="l"/>
              <a:pathLst>
                <a:path h="147897" w="2065568">
                  <a:moveTo>
                    <a:pt x="0" y="0"/>
                  </a:moveTo>
                  <a:lnTo>
                    <a:pt x="2065568" y="0"/>
                  </a:lnTo>
                  <a:lnTo>
                    <a:pt x="2065568" y="147897"/>
                  </a:lnTo>
                  <a:lnTo>
                    <a:pt x="0" y="14789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9" id="49"/>
            <p:cNvSpPr txBox="true"/>
            <p:nvPr/>
          </p:nvSpPr>
          <p:spPr>
            <a:xfrm>
              <a:off x="0" y="-38100"/>
              <a:ext cx="2065568" cy="1859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57"/>
                </a:lnSpc>
              </a:pPr>
            </a:p>
          </p:txBody>
        </p:sp>
      </p:grpSp>
      <p:sp>
        <p:nvSpPr>
          <p:cNvPr name="TextBox 50" id="50"/>
          <p:cNvSpPr txBox="true"/>
          <p:nvPr/>
        </p:nvSpPr>
        <p:spPr>
          <a:xfrm rot="0">
            <a:off x="1944333" y="7511884"/>
            <a:ext cx="2628197" cy="3888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96"/>
              </a:lnSpc>
            </a:pPr>
            <a:r>
              <a:rPr lang="en-US" sz="2283">
                <a:solidFill>
                  <a:srgbClr val="0E0E0E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Description of item</a:t>
            </a:r>
          </a:p>
        </p:txBody>
      </p:sp>
      <p:grpSp>
        <p:nvGrpSpPr>
          <p:cNvPr name="Group 51" id="51"/>
          <p:cNvGrpSpPr/>
          <p:nvPr/>
        </p:nvGrpSpPr>
        <p:grpSpPr>
          <a:xfrm rot="0">
            <a:off x="16655538" y="1361584"/>
            <a:ext cx="1393118" cy="572518"/>
            <a:chOff x="0" y="0"/>
            <a:chExt cx="812800" cy="334030"/>
          </a:xfrm>
        </p:grpSpPr>
        <p:sp>
          <p:nvSpPr>
            <p:cNvPr name="Freeform 52" id="52"/>
            <p:cNvSpPr/>
            <p:nvPr/>
          </p:nvSpPr>
          <p:spPr>
            <a:xfrm flipH="false" flipV="false" rot="0">
              <a:off x="0" y="0"/>
              <a:ext cx="812800" cy="334030"/>
            </a:xfrm>
            <a:custGeom>
              <a:avLst/>
              <a:gdLst/>
              <a:ahLst/>
              <a:cxnLst/>
              <a:rect r="r" b="b" t="t" l="l"/>
              <a:pathLst>
                <a:path h="334030" w="812800">
                  <a:moveTo>
                    <a:pt x="609600" y="0"/>
                  </a:moveTo>
                  <a:cubicBezTo>
                    <a:pt x="721824" y="0"/>
                    <a:pt x="812800" y="74775"/>
                    <a:pt x="812800" y="167015"/>
                  </a:cubicBezTo>
                  <a:cubicBezTo>
                    <a:pt x="812800" y="259254"/>
                    <a:pt x="721824" y="334030"/>
                    <a:pt x="609600" y="334030"/>
                  </a:cubicBezTo>
                  <a:lnTo>
                    <a:pt x="203200" y="334030"/>
                  </a:lnTo>
                  <a:cubicBezTo>
                    <a:pt x="90976" y="334030"/>
                    <a:pt x="0" y="259254"/>
                    <a:pt x="0" y="167015"/>
                  </a:cubicBezTo>
                  <a:cubicBezTo>
                    <a:pt x="0" y="74775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698EB"/>
            </a:solidFill>
          </p:spPr>
        </p:sp>
        <p:sp>
          <p:nvSpPr>
            <p:cNvPr name="TextBox 53" id="53"/>
            <p:cNvSpPr txBox="true"/>
            <p:nvPr/>
          </p:nvSpPr>
          <p:spPr>
            <a:xfrm>
              <a:off x="0" y="-38100"/>
              <a:ext cx="812800" cy="3721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57"/>
                </a:lnSpc>
              </a:pPr>
            </a:p>
          </p:txBody>
        </p:sp>
      </p:grpSp>
      <p:sp>
        <p:nvSpPr>
          <p:cNvPr name="TextBox 54" id="54"/>
          <p:cNvSpPr txBox="true"/>
          <p:nvPr/>
        </p:nvSpPr>
        <p:spPr>
          <a:xfrm rot="0">
            <a:off x="13483668" y="1449554"/>
            <a:ext cx="858102" cy="3584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57"/>
              </a:lnSpc>
            </a:pPr>
            <a:r>
              <a:rPr lang="en-US" sz="2112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orders</a:t>
            </a:r>
          </a:p>
        </p:txBody>
      </p:sp>
      <p:sp>
        <p:nvSpPr>
          <p:cNvPr name="TextBox 55" id="55"/>
          <p:cNvSpPr txBox="true"/>
          <p:nvPr/>
        </p:nvSpPr>
        <p:spPr>
          <a:xfrm rot="0">
            <a:off x="16840571" y="1449554"/>
            <a:ext cx="1024753" cy="3584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57"/>
              </a:lnSpc>
            </a:pPr>
            <a:r>
              <a:rPr lang="en-US" sz="2112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Log Out</a:t>
            </a:r>
          </a:p>
        </p:txBody>
      </p:sp>
      <p:sp>
        <p:nvSpPr>
          <p:cNvPr name="TextBox 56" id="56"/>
          <p:cNvSpPr txBox="true"/>
          <p:nvPr/>
        </p:nvSpPr>
        <p:spPr>
          <a:xfrm rot="0">
            <a:off x="11135063" y="1449554"/>
            <a:ext cx="1834255" cy="3584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57"/>
              </a:lnSpc>
            </a:pPr>
            <a:r>
              <a:rPr lang="en-US" sz="2112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user accounts</a:t>
            </a:r>
          </a:p>
        </p:txBody>
      </p:sp>
      <p:sp>
        <p:nvSpPr>
          <p:cNvPr name="TextBox 57" id="57"/>
          <p:cNvSpPr txBox="true"/>
          <p:nvPr/>
        </p:nvSpPr>
        <p:spPr>
          <a:xfrm rot="0">
            <a:off x="14856120" y="1449554"/>
            <a:ext cx="1287444" cy="3584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57"/>
              </a:lnSpc>
            </a:pPr>
            <a:r>
              <a:rPr lang="en-US" sz="2112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Inventory</a:t>
            </a:r>
          </a:p>
        </p:txBody>
      </p:sp>
      <p:sp>
        <p:nvSpPr>
          <p:cNvPr name="TextBox 58" id="58"/>
          <p:cNvSpPr txBox="true"/>
          <p:nvPr/>
        </p:nvSpPr>
        <p:spPr>
          <a:xfrm rot="0">
            <a:off x="8500322" y="1449554"/>
            <a:ext cx="2120391" cy="3584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57"/>
              </a:lnSpc>
            </a:pPr>
            <a:r>
              <a:rPr lang="en-US" sz="2112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Admin accounts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4375" t="0" r="-64374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1142743"/>
            <a:ext cx="18288000" cy="1010200"/>
            <a:chOff x="0" y="0"/>
            <a:chExt cx="4816593" cy="26606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266061"/>
            </a:xfrm>
            <a:custGeom>
              <a:avLst/>
              <a:gdLst/>
              <a:ahLst/>
              <a:cxnLst/>
              <a:rect r="r" b="b" t="t" l="l"/>
              <a:pathLst>
                <a:path h="266061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66061"/>
                  </a:lnTo>
                  <a:lnTo>
                    <a:pt x="0" y="266061"/>
                  </a:lnTo>
                  <a:close/>
                </a:path>
              </a:pathLst>
            </a:custGeom>
            <a:solidFill>
              <a:srgbClr val="F7F7F7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4816593" cy="3136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0" y="0"/>
            <a:ext cx="18288000" cy="1142743"/>
          </a:xfrm>
          <a:custGeom>
            <a:avLst/>
            <a:gdLst/>
            <a:ahLst/>
            <a:cxnLst/>
            <a:rect r="r" b="b" t="t" l="l"/>
            <a:pathLst>
              <a:path h="1142743" w="18288000">
                <a:moveTo>
                  <a:pt x="0" y="0"/>
                </a:moveTo>
                <a:lnTo>
                  <a:pt x="18288000" y="0"/>
                </a:lnTo>
                <a:lnTo>
                  <a:pt x="18288000" y="1142743"/>
                </a:lnTo>
                <a:lnTo>
                  <a:pt x="0" y="114274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44284" b="-1198852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34032" y="1251834"/>
            <a:ext cx="1005379" cy="792018"/>
          </a:xfrm>
          <a:custGeom>
            <a:avLst/>
            <a:gdLst/>
            <a:ahLst/>
            <a:cxnLst/>
            <a:rect r="r" b="b" t="t" l="l"/>
            <a:pathLst>
              <a:path h="792018" w="1005379">
                <a:moveTo>
                  <a:pt x="0" y="0"/>
                </a:moveTo>
                <a:lnTo>
                  <a:pt x="1005379" y="0"/>
                </a:lnTo>
                <a:lnTo>
                  <a:pt x="1005379" y="792018"/>
                </a:lnTo>
                <a:lnTo>
                  <a:pt x="0" y="79201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951653" y="4505053"/>
            <a:ext cx="7192347" cy="542984"/>
            <a:chOff x="0" y="0"/>
            <a:chExt cx="2078860" cy="15694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078860" cy="156943"/>
            </a:xfrm>
            <a:custGeom>
              <a:avLst/>
              <a:gdLst/>
              <a:ahLst/>
              <a:cxnLst/>
              <a:rect r="r" b="b" t="t" l="l"/>
              <a:pathLst>
                <a:path h="156943" w="2078860">
                  <a:moveTo>
                    <a:pt x="0" y="0"/>
                  </a:moveTo>
                  <a:lnTo>
                    <a:pt x="2078860" y="0"/>
                  </a:lnTo>
                  <a:lnTo>
                    <a:pt x="2078860" y="156943"/>
                  </a:lnTo>
                  <a:lnTo>
                    <a:pt x="0" y="156943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2078860" cy="1950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57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975415" y="4520702"/>
            <a:ext cx="7146360" cy="511686"/>
            <a:chOff x="0" y="0"/>
            <a:chExt cx="2065568" cy="147897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065568" cy="147897"/>
            </a:xfrm>
            <a:custGeom>
              <a:avLst/>
              <a:gdLst/>
              <a:ahLst/>
              <a:cxnLst/>
              <a:rect r="r" b="b" t="t" l="l"/>
              <a:pathLst>
                <a:path h="147897" w="2065568">
                  <a:moveTo>
                    <a:pt x="0" y="0"/>
                  </a:moveTo>
                  <a:lnTo>
                    <a:pt x="2065568" y="0"/>
                  </a:lnTo>
                  <a:lnTo>
                    <a:pt x="2065568" y="147897"/>
                  </a:lnTo>
                  <a:lnTo>
                    <a:pt x="0" y="14789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2065568" cy="1859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57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951653" y="5657662"/>
            <a:ext cx="7192347" cy="542984"/>
            <a:chOff x="0" y="0"/>
            <a:chExt cx="2078860" cy="156943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078860" cy="156943"/>
            </a:xfrm>
            <a:custGeom>
              <a:avLst/>
              <a:gdLst/>
              <a:ahLst/>
              <a:cxnLst/>
              <a:rect r="r" b="b" t="t" l="l"/>
              <a:pathLst>
                <a:path h="156943" w="2078860">
                  <a:moveTo>
                    <a:pt x="0" y="0"/>
                  </a:moveTo>
                  <a:lnTo>
                    <a:pt x="2078860" y="0"/>
                  </a:lnTo>
                  <a:lnTo>
                    <a:pt x="2078860" y="156943"/>
                  </a:lnTo>
                  <a:lnTo>
                    <a:pt x="0" y="156943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2078860" cy="1950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57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975415" y="5673311"/>
            <a:ext cx="7146360" cy="511686"/>
            <a:chOff x="0" y="0"/>
            <a:chExt cx="2065568" cy="147897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2065568" cy="147897"/>
            </a:xfrm>
            <a:custGeom>
              <a:avLst/>
              <a:gdLst/>
              <a:ahLst/>
              <a:cxnLst/>
              <a:rect r="r" b="b" t="t" l="l"/>
              <a:pathLst>
                <a:path h="147897" w="2065568">
                  <a:moveTo>
                    <a:pt x="0" y="0"/>
                  </a:moveTo>
                  <a:lnTo>
                    <a:pt x="2065568" y="0"/>
                  </a:lnTo>
                  <a:lnTo>
                    <a:pt x="2065568" y="147897"/>
                  </a:lnTo>
                  <a:lnTo>
                    <a:pt x="0" y="14789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2065568" cy="1859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57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929428" y="6806975"/>
            <a:ext cx="7192347" cy="542984"/>
            <a:chOff x="0" y="0"/>
            <a:chExt cx="2078860" cy="156943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2078860" cy="156943"/>
            </a:xfrm>
            <a:custGeom>
              <a:avLst/>
              <a:gdLst/>
              <a:ahLst/>
              <a:cxnLst/>
              <a:rect r="r" b="b" t="t" l="l"/>
              <a:pathLst>
                <a:path h="156943" w="2078860">
                  <a:moveTo>
                    <a:pt x="0" y="0"/>
                  </a:moveTo>
                  <a:lnTo>
                    <a:pt x="2078860" y="0"/>
                  </a:lnTo>
                  <a:lnTo>
                    <a:pt x="2078860" y="156943"/>
                  </a:lnTo>
                  <a:lnTo>
                    <a:pt x="0" y="156943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2078860" cy="1950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57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953190" y="6822624"/>
            <a:ext cx="7146360" cy="511686"/>
            <a:chOff x="0" y="0"/>
            <a:chExt cx="2065568" cy="147897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2065568" cy="147897"/>
            </a:xfrm>
            <a:custGeom>
              <a:avLst/>
              <a:gdLst/>
              <a:ahLst/>
              <a:cxnLst/>
              <a:rect r="r" b="b" t="t" l="l"/>
              <a:pathLst>
                <a:path h="147897" w="2065568">
                  <a:moveTo>
                    <a:pt x="0" y="0"/>
                  </a:moveTo>
                  <a:lnTo>
                    <a:pt x="2065568" y="0"/>
                  </a:lnTo>
                  <a:lnTo>
                    <a:pt x="2065568" y="147897"/>
                  </a:lnTo>
                  <a:lnTo>
                    <a:pt x="0" y="14789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38100"/>
              <a:ext cx="2065568" cy="1859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57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2661528" y="8743547"/>
            <a:ext cx="2192912" cy="784515"/>
            <a:chOff x="0" y="0"/>
            <a:chExt cx="866887" cy="310129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66887" cy="310129"/>
            </a:xfrm>
            <a:custGeom>
              <a:avLst/>
              <a:gdLst/>
              <a:ahLst/>
              <a:cxnLst/>
              <a:rect r="r" b="b" t="t" l="l"/>
              <a:pathLst>
                <a:path h="310129" w="866887">
                  <a:moveTo>
                    <a:pt x="663687" y="0"/>
                  </a:moveTo>
                  <a:cubicBezTo>
                    <a:pt x="775911" y="0"/>
                    <a:pt x="866887" y="69425"/>
                    <a:pt x="866887" y="155064"/>
                  </a:cubicBezTo>
                  <a:cubicBezTo>
                    <a:pt x="866887" y="240704"/>
                    <a:pt x="775911" y="310129"/>
                    <a:pt x="663687" y="310129"/>
                  </a:cubicBezTo>
                  <a:lnTo>
                    <a:pt x="203200" y="310129"/>
                  </a:lnTo>
                  <a:cubicBezTo>
                    <a:pt x="90976" y="310129"/>
                    <a:pt x="0" y="240704"/>
                    <a:pt x="0" y="155064"/>
                  </a:cubicBezTo>
                  <a:cubicBezTo>
                    <a:pt x="0" y="69425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38100"/>
              <a:ext cx="866887" cy="3482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57"/>
                </a:lnSpc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1929428" y="9135804"/>
            <a:ext cx="3699723" cy="863524"/>
            <a:chOff x="0" y="0"/>
            <a:chExt cx="672413" cy="156943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672413" cy="156943"/>
            </a:xfrm>
            <a:custGeom>
              <a:avLst/>
              <a:gdLst/>
              <a:ahLst/>
              <a:cxnLst/>
              <a:rect r="r" b="b" t="t" l="l"/>
              <a:pathLst>
                <a:path h="156943" w="672413">
                  <a:moveTo>
                    <a:pt x="0" y="0"/>
                  </a:moveTo>
                  <a:lnTo>
                    <a:pt x="672413" y="0"/>
                  </a:lnTo>
                  <a:lnTo>
                    <a:pt x="672413" y="156943"/>
                  </a:lnTo>
                  <a:lnTo>
                    <a:pt x="0" y="156943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38100"/>
              <a:ext cx="672413" cy="1950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57"/>
                </a:lnSpc>
              </a:pP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1941651" y="9160692"/>
            <a:ext cx="3676067" cy="813750"/>
            <a:chOff x="0" y="0"/>
            <a:chExt cx="668114" cy="147897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668114" cy="147897"/>
            </a:xfrm>
            <a:custGeom>
              <a:avLst/>
              <a:gdLst/>
              <a:ahLst/>
              <a:cxnLst/>
              <a:rect r="r" b="b" t="t" l="l"/>
              <a:pathLst>
                <a:path h="147897" w="668114">
                  <a:moveTo>
                    <a:pt x="0" y="0"/>
                  </a:moveTo>
                  <a:lnTo>
                    <a:pt x="668114" y="0"/>
                  </a:lnTo>
                  <a:lnTo>
                    <a:pt x="668114" y="147897"/>
                  </a:lnTo>
                  <a:lnTo>
                    <a:pt x="0" y="14789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0" y="-38100"/>
              <a:ext cx="668114" cy="1859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57"/>
                </a:lnSpc>
              </a:pP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1945129" y="7976967"/>
            <a:ext cx="7192347" cy="542984"/>
            <a:chOff x="0" y="0"/>
            <a:chExt cx="2078860" cy="156943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2078860" cy="156943"/>
            </a:xfrm>
            <a:custGeom>
              <a:avLst/>
              <a:gdLst/>
              <a:ahLst/>
              <a:cxnLst/>
              <a:rect r="r" b="b" t="t" l="l"/>
              <a:pathLst>
                <a:path h="156943" w="2078860">
                  <a:moveTo>
                    <a:pt x="0" y="0"/>
                  </a:moveTo>
                  <a:lnTo>
                    <a:pt x="2078860" y="0"/>
                  </a:lnTo>
                  <a:lnTo>
                    <a:pt x="2078860" y="156943"/>
                  </a:lnTo>
                  <a:lnTo>
                    <a:pt x="0" y="156943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37" id="37"/>
            <p:cNvSpPr txBox="true"/>
            <p:nvPr/>
          </p:nvSpPr>
          <p:spPr>
            <a:xfrm>
              <a:off x="0" y="-38100"/>
              <a:ext cx="2078860" cy="1950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57"/>
                </a:lnSpc>
              </a:pPr>
            </a:p>
          </p:txBody>
        </p:sp>
      </p:grpSp>
      <p:grpSp>
        <p:nvGrpSpPr>
          <p:cNvPr name="Group 38" id="38"/>
          <p:cNvGrpSpPr/>
          <p:nvPr/>
        </p:nvGrpSpPr>
        <p:grpSpPr>
          <a:xfrm rot="0">
            <a:off x="1968891" y="7992616"/>
            <a:ext cx="7146360" cy="511686"/>
            <a:chOff x="0" y="0"/>
            <a:chExt cx="2065568" cy="147897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2065568" cy="147897"/>
            </a:xfrm>
            <a:custGeom>
              <a:avLst/>
              <a:gdLst/>
              <a:ahLst/>
              <a:cxnLst/>
              <a:rect r="r" b="b" t="t" l="l"/>
              <a:pathLst>
                <a:path h="147897" w="2065568">
                  <a:moveTo>
                    <a:pt x="0" y="0"/>
                  </a:moveTo>
                  <a:lnTo>
                    <a:pt x="2065568" y="0"/>
                  </a:lnTo>
                  <a:lnTo>
                    <a:pt x="2065568" y="147897"/>
                  </a:lnTo>
                  <a:lnTo>
                    <a:pt x="0" y="14789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0" id="40"/>
            <p:cNvSpPr txBox="true"/>
            <p:nvPr/>
          </p:nvSpPr>
          <p:spPr>
            <a:xfrm>
              <a:off x="0" y="-38100"/>
              <a:ext cx="2065568" cy="1859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57"/>
                </a:lnSpc>
              </a:pPr>
            </a:p>
          </p:txBody>
        </p:sp>
      </p:grpSp>
      <p:sp>
        <p:nvSpPr>
          <p:cNvPr name="Freeform 41" id="41"/>
          <p:cNvSpPr/>
          <p:nvPr/>
        </p:nvSpPr>
        <p:spPr>
          <a:xfrm flipH="false" flipV="false" rot="0">
            <a:off x="1954399" y="9166100"/>
            <a:ext cx="2728152" cy="808341"/>
          </a:xfrm>
          <a:custGeom>
            <a:avLst/>
            <a:gdLst/>
            <a:ahLst/>
            <a:cxnLst/>
            <a:rect r="r" b="b" t="t" l="l"/>
            <a:pathLst>
              <a:path h="808341" w="2728152">
                <a:moveTo>
                  <a:pt x="0" y="0"/>
                </a:moveTo>
                <a:lnTo>
                  <a:pt x="2728151" y="0"/>
                </a:lnTo>
                <a:lnTo>
                  <a:pt x="2728151" y="808342"/>
                </a:lnTo>
                <a:lnTo>
                  <a:pt x="0" y="80834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42" id="42"/>
          <p:cNvSpPr txBox="true"/>
          <p:nvPr/>
        </p:nvSpPr>
        <p:spPr>
          <a:xfrm rot="0">
            <a:off x="4530016" y="2820426"/>
            <a:ext cx="9227967" cy="9123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61"/>
              </a:lnSpc>
            </a:pPr>
            <a:r>
              <a:rPr lang="en-US" sz="532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Edit an inventory item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1945129" y="4030445"/>
            <a:ext cx="1460155" cy="3888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96"/>
              </a:lnSpc>
            </a:pPr>
            <a:r>
              <a:rPr lang="en-US" sz="2283">
                <a:solidFill>
                  <a:srgbClr val="0E0E0E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Item name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1961917" y="5192579"/>
            <a:ext cx="1392755" cy="3888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96"/>
              </a:lnSpc>
            </a:pPr>
            <a:r>
              <a:rPr lang="en-US" sz="2283">
                <a:solidFill>
                  <a:srgbClr val="0E0E0E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Item price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1945129" y="6362571"/>
            <a:ext cx="1870251" cy="3888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96"/>
              </a:lnSpc>
            </a:pPr>
            <a:r>
              <a:rPr lang="en-US" sz="2283">
                <a:solidFill>
                  <a:srgbClr val="0E0E0E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Item quantity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13373963" y="8838156"/>
            <a:ext cx="768042" cy="5299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65"/>
              </a:lnSpc>
            </a:pPr>
            <a:r>
              <a:rPr lang="en-US" sz="3118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edit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1945129" y="8689771"/>
            <a:ext cx="1893848" cy="3888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96"/>
              </a:lnSpc>
            </a:pPr>
            <a:r>
              <a:rPr lang="en-US" sz="2283">
                <a:solidFill>
                  <a:srgbClr val="0E0E0E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Image of item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1944333" y="7511884"/>
            <a:ext cx="2628197" cy="3888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96"/>
              </a:lnSpc>
            </a:pPr>
            <a:r>
              <a:rPr lang="en-US" sz="2283">
                <a:solidFill>
                  <a:srgbClr val="0E0E0E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Description of item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2088888" y="4582139"/>
            <a:ext cx="1265783" cy="3411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19"/>
              </a:lnSpc>
            </a:pPr>
            <a:r>
              <a:rPr lang="en-US" sz="1942">
                <a:solidFill>
                  <a:srgbClr val="0E0E0E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Chemical 1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2088888" y="5734749"/>
            <a:ext cx="721816" cy="3411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19"/>
              </a:lnSpc>
            </a:pPr>
            <a:r>
              <a:rPr lang="en-US" sz="1942">
                <a:solidFill>
                  <a:srgbClr val="0E0E0E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$9.99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2088888" y="6884061"/>
            <a:ext cx="311051" cy="3411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19"/>
              </a:lnSpc>
            </a:pPr>
            <a:r>
              <a:rPr lang="en-US" sz="1942">
                <a:solidFill>
                  <a:srgbClr val="0E0E0E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72</a:t>
            </a:r>
          </a:p>
        </p:txBody>
      </p:sp>
      <p:sp>
        <p:nvSpPr>
          <p:cNvPr name="TextBox 52" id="52"/>
          <p:cNvSpPr txBox="true"/>
          <p:nvPr/>
        </p:nvSpPr>
        <p:spPr>
          <a:xfrm rot="0">
            <a:off x="2105408" y="8043642"/>
            <a:ext cx="1296442" cy="3411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19"/>
              </a:lnSpc>
            </a:pPr>
            <a:r>
              <a:rPr lang="en-US" sz="1942">
                <a:solidFill>
                  <a:srgbClr val="0E0E0E"/>
                </a:solidFill>
                <a:latin typeface="Public Sans"/>
                <a:ea typeface="Public Sans"/>
                <a:cs typeface="Public Sans"/>
                <a:sym typeface="Public Sans"/>
              </a:rPr>
              <a:t>description</a:t>
            </a:r>
          </a:p>
        </p:txBody>
      </p:sp>
      <p:grpSp>
        <p:nvGrpSpPr>
          <p:cNvPr name="Group 53" id="53"/>
          <p:cNvGrpSpPr/>
          <p:nvPr/>
        </p:nvGrpSpPr>
        <p:grpSpPr>
          <a:xfrm rot="0">
            <a:off x="11793554" y="4633117"/>
            <a:ext cx="3928859" cy="3554157"/>
            <a:chOff x="0" y="0"/>
            <a:chExt cx="750747" cy="679147"/>
          </a:xfrm>
        </p:grpSpPr>
        <p:sp>
          <p:nvSpPr>
            <p:cNvPr name="Freeform 54" id="54"/>
            <p:cNvSpPr/>
            <p:nvPr/>
          </p:nvSpPr>
          <p:spPr>
            <a:xfrm flipH="false" flipV="false" rot="0">
              <a:off x="0" y="0"/>
              <a:ext cx="750747" cy="679147"/>
            </a:xfrm>
            <a:custGeom>
              <a:avLst/>
              <a:gdLst/>
              <a:ahLst/>
              <a:cxnLst/>
              <a:rect r="r" b="b" t="t" l="l"/>
              <a:pathLst>
                <a:path h="679147" w="750747">
                  <a:moveTo>
                    <a:pt x="100497" y="0"/>
                  </a:moveTo>
                  <a:lnTo>
                    <a:pt x="650250" y="0"/>
                  </a:lnTo>
                  <a:cubicBezTo>
                    <a:pt x="676903" y="0"/>
                    <a:pt x="702465" y="10588"/>
                    <a:pt x="721312" y="29435"/>
                  </a:cubicBezTo>
                  <a:cubicBezTo>
                    <a:pt x="740159" y="48282"/>
                    <a:pt x="750747" y="73843"/>
                    <a:pt x="750747" y="100497"/>
                  </a:cubicBezTo>
                  <a:lnTo>
                    <a:pt x="750747" y="578650"/>
                  </a:lnTo>
                  <a:cubicBezTo>
                    <a:pt x="750747" y="605303"/>
                    <a:pt x="740159" y="630865"/>
                    <a:pt x="721312" y="649712"/>
                  </a:cubicBezTo>
                  <a:cubicBezTo>
                    <a:pt x="702465" y="668559"/>
                    <a:pt x="676903" y="679147"/>
                    <a:pt x="650250" y="679147"/>
                  </a:cubicBezTo>
                  <a:lnTo>
                    <a:pt x="100497" y="679147"/>
                  </a:lnTo>
                  <a:cubicBezTo>
                    <a:pt x="44994" y="679147"/>
                    <a:pt x="0" y="634153"/>
                    <a:pt x="0" y="578650"/>
                  </a:cubicBezTo>
                  <a:lnTo>
                    <a:pt x="0" y="100497"/>
                  </a:lnTo>
                  <a:cubicBezTo>
                    <a:pt x="0" y="73843"/>
                    <a:pt x="10588" y="48282"/>
                    <a:pt x="29435" y="29435"/>
                  </a:cubicBezTo>
                  <a:cubicBezTo>
                    <a:pt x="48282" y="10588"/>
                    <a:pt x="73843" y="0"/>
                    <a:pt x="100497" y="0"/>
                  </a:cubicBezTo>
                  <a:close/>
                </a:path>
              </a:pathLst>
            </a:custGeom>
            <a:solidFill>
              <a:srgbClr val="F7F7F7"/>
            </a:solidFill>
          </p:spPr>
        </p:sp>
        <p:sp>
          <p:nvSpPr>
            <p:cNvPr name="TextBox 55" id="55"/>
            <p:cNvSpPr txBox="true"/>
            <p:nvPr/>
          </p:nvSpPr>
          <p:spPr>
            <a:xfrm>
              <a:off x="0" y="-38100"/>
              <a:ext cx="750747" cy="7172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57"/>
                </a:lnSpc>
              </a:pPr>
            </a:p>
          </p:txBody>
        </p:sp>
      </p:grpSp>
      <p:sp>
        <p:nvSpPr>
          <p:cNvPr name="Freeform 56" id="56"/>
          <p:cNvSpPr/>
          <p:nvPr/>
        </p:nvSpPr>
        <p:spPr>
          <a:xfrm flipH="false" flipV="false" rot="0">
            <a:off x="12516383" y="4758535"/>
            <a:ext cx="2483200" cy="3303323"/>
          </a:xfrm>
          <a:custGeom>
            <a:avLst/>
            <a:gdLst/>
            <a:ahLst/>
            <a:cxnLst/>
            <a:rect r="r" b="b" t="t" l="l"/>
            <a:pathLst>
              <a:path h="3303323" w="2483200">
                <a:moveTo>
                  <a:pt x="0" y="0"/>
                </a:moveTo>
                <a:lnTo>
                  <a:pt x="2483201" y="0"/>
                </a:lnTo>
                <a:lnTo>
                  <a:pt x="2483201" y="3303323"/>
                </a:lnTo>
                <a:lnTo>
                  <a:pt x="0" y="330332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31184" t="0" r="-30178" b="0"/>
            </a:stretch>
          </a:blipFill>
        </p:spPr>
      </p:sp>
      <p:grpSp>
        <p:nvGrpSpPr>
          <p:cNvPr name="Group 57" id="57"/>
          <p:cNvGrpSpPr/>
          <p:nvPr/>
        </p:nvGrpSpPr>
        <p:grpSpPr>
          <a:xfrm rot="0">
            <a:off x="16655538" y="1361584"/>
            <a:ext cx="1393118" cy="572518"/>
            <a:chOff x="0" y="0"/>
            <a:chExt cx="812800" cy="334030"/>
          </a:xfrm>
        </p:grpSpPr>
        <p:sp>
          <p:nvSpPr>
            <p:cNvPr name="Freeform 58" id="58"/>
            <p:cNvSpPr/>
            <p:nvPr/>
          </p:nvSpPr>
          <p:spPr>
            <a:xfrm flipH="false" flipV="false" rot="0">
              <a:off x="0" y="0"/>
              <a:ext cx="812800" cy="334030"/>
            </a:xfrm>
            <a:custGeom>
              <a:avLst/>
              <a:gdLst/>
              <a:ahLst/>
              <a:cxnLst/>
              <a:rect r="r" b="b" t="t" l="l"/>
              <a:pathLst>
                <a:path h="334030" w="812800">
                  <a:moveTo>
                    <a:pt x="609600" y="0"/>
                  </a:moveTo>
                  <a:cubicBezTo>
                    <a:pt x="721824" y="0"/>
                    <a:pt x="812800" y="74775"/>
                    <a:pt x="812800" y="167015"/>
                  </a:cubicBezTo>
                  <a:cubicBezTo>
                    <a:pt x="812800" y="259254"/>
                    <a:pt x="721824" y="334030"/>
                    <a:pt x="609600" y="334030"/>
                  </a:cubicBezTo>
                  <a:lnTo>
                    <a:pt x="203200" y="334030"/>
                  </a:lnTo>
                  <a:cubicBezTo>
                    <a:pt x="90976" y="334030"/>
                    <a:pt x="0" y="259254"/>
                    <a:pt x="0" y="167015"/>
                  </a:cubicBezTo>
                  <a:cubicBezTo>
                    <a:pt x="0" y="74775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698EB"/>
            </a:solidFill>
          </p:spPr>
        </p:sp>
        <p:sp>
          <p:nvSpPr>
            <p:cNvPr name="TextBox 59" id="59"/>
            <p:cNvSpPr txBox="true"/>
            <p:nvPr/>
          </p:nvSpPr>
          <p:spPr>
            <a:xfrm>
              <a:off x="0" y="-38100"/>
              <a:ext cx="812800" cy="3721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57"/>
                </a:lnSpc>
              </a:pPr>
            </a:p>
          </p:txBody>
        </p:sp>
      </p:grpSp>
      <p:sp>
        <p:nvSpPr>
          <p:cNvPr name="TextBox 60" id="60"/>
          <p:cNvSpPr txBox="true"/>
          <p:nvPr/>
        </p:nvSpPr>
        <p:spPr>
          <a:xfrm rot="0">
            <a:off x="13483668" y="1449554"/>
            <a:ext cx="858102" cy="3584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57"/>
              </a:lnSpc>
            </a:pPr>
            <a:r>
              <a:rPr lang="en-US" sz="2112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orders</a:t>
            </a:r>
          </a:p>
        </p:txBody>
      </p:sp>
      <p:sp>
        <p:nvSpPr>
          <p:cNvPr name="TextBox 61" id="61"/>
          <p:cNvSpPr txBox="true"/>
          <p:nvPr/>
        </p:nvSpPr>
        <p:spPr>
          <a:xfrm rot="0">
            <a:off x="16840571" y="1449554"/>
            <a:ext cx="1024753" cy="3584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57"/>
              </a:lnSpc>
            </a:pPr>
            <a:r>
              <a:rPr lang="en-US" sz="2112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Log Out</a:t>
            </a:r>
          </a:p>
        </p:txBody>
      </p:sp>
      <p:sp>
        <p:nvSpPr>
          <p:cNvPr name="TextBox 62" id="62"/>
          <p:cNvSpPr txBox="true"/>
          <p:nvPr/>
        </p:nvSpPr>
        <p:spPr>
          <a:xfrm rot="0">
            <a:off x="11135063" y="1449554"/>
            <a:ext cx="1834255" cy="3584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57"/>
              </a:lnSpc>
            </a:pPr>
            <a:r>
              <a:rPr lang="en-US" sz="2112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user accounts</a:t>
            </a:r>
          </a:p>
        </p:txBody>
      </p:sp>
      <p:sp>
        <p:nvSpPr>
          <p:cNvPr name="TextBox 63" id="63"/>
          <p:cNvSpPr txBox="true"/>
          <p:nvPr/>
        </p:nvSpPr>
        <p:spPr>
          <a:xfrm rot="0">
            <a:off x="14856120" y="1449554"/>
            <a:ext cx="1287444" cy="3584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57"/>
              </a:lnSpc>
            </a:pPr>
            <a:r>
              <a:rPr lang="en-US" sz="2112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Inventory</a:t>
            </a:r>
          </a:p>
        </p:txBody>
      </p:sp>
      <p:sp>
        <p:nvSpPr>
          <p:cNvPr name="TextBox 64" id="64"/>
          <p:cNvSpPr txBox="true"/>
          <p:nvPr/>
        </p:nvSpPr>
        <p:spPr>
          <a:xfrm rot="0">
            <a:off x="8500322" y="1449554"/>
            <a:ext cx="2120391" cy="3584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57"/>
              </a:lnSpc>
            </a:pPr>
            <a:r>
              <a:rPr lang="en-US" sz="2112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Admin accounts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7491" r="0" b="-4749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18288000" cy="1142743"/>
          </a:xfrm>
          <a:custGeom>
            <a:avLst/>
            <a:gdLst/>
            <a:ahLst/>
            <a:cxnLst/>
            <a:rect r="r" b="b" t="t" l="l"/>
            <a:pathLst>
              <a:path h="1142743" w="18288000">
                <a:moveTo>
                  <a:pt x="0" y="0"/>
                </a:moveTo>
                <a:lnTo>
                  <a:pt x="18288000" y="0"/>
                </a:lnTo>
                <a:lnTo>
                  <a:pt x="18288000" y="1142743"/>
                </a:lnTo>
                <a:lnTo>
                  <a:pt x="0" y="114274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44284" b="-1198852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0" y="1142743"/>
            <a:ext cx="18288000" cy="1010200"/>
            <a:chOff x="0" y="0"/>
            <a:chExt cx="4816593" cy="26606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816592" cy="266061"/>
            </a:xfrm>
            <a:custGeom>
              <a:avLst/>
              <a:gdLst/>
              <a:ahLst/>
              <a:cxnLst/>
              <a:rect r="r" b="b" t="t" l="l"/>
              <a:pathLst>
                <a:path h="266061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66061"/>
                  </a:lnTo>
                  <a:lnTo>
                    <a:pt x="0" y="266061"/>
                  </a:lnTo>
                  <a:close/>
                </a:path>
              </a:pathLst>
            </a:custGeom>
            <a:solidFill>
              <a:srgbClr val="F7F7F7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4816593" cy="3136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334032" y="1251834"/>
            <a:ext cx="1005379" cy="792018"/>
          </a:xfrm>
          <a:custGeom>
            <a:avLst/>
            <a:gdLst/>
            <a:ahLst/>
            <a:cxnLst/>
            <a:rect r="r" b="b" t="t" l="l"/>
            <a:pathLst>
              <a:path h="792018" w="1005379">
                <a:moveTo>
                  <a:pt x="0" y="0"/>
                </a:moveTo>
                <a:lnTo>
                  <a:pt x="1005379" y="0"/>
                </a:lnTo>
                <a:lnTo>
                  <a:pt x="1005379" y="792018"/>
                </a:lnTo>
                <a:lnTo>
                  <a:pt x="0" y="79201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945129" y="4505053"/>
            <a:ext cx="7175165" cy="542984"/>
            <a:chOff x="0" y="0"/>
            <a:chExt cx="2073894" cy="15694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073894" cy="156943"/>
            </a:xfrm>
            <a:custGeom>
              <a:avLst/>
              <a:gdLst/>
              <a:ahLst/>
              <a:cxnLst/>
              <a:rect r="r" b="b" t="t" l="l"/>
              <a:pathLst>
                <a:path h="156943" w="2073894">
                  <a:moveTo>
                    <a:pt x="0" y="0"/>
                  </a:moveTo>
                  <a:lnTo>
                    <a:pt x="2073894" y="0"/>
                  </a:lnTo>
                  <a:lnTo>
                    <a:pt x="2073894" y="156943"/>
                  </a:lnTo>
                  <a:lnTo>
                    <a:pt x="0" y="156943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2073894" cy="1950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57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6016164" y="2712723"/>
            <a:ext cx="6255672" cy="9144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61"/>
              </a:lnSpc>
            </a:pPr>
            <a:r>
              <a:rPr lang="en-US" sz="532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Create an account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945129" y="4020697"/>
            <a:ext cx="817345" cy="3888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96"/>
              </a:lnSpc>
            </a:pPr>
            <a:r>
              <a:rPr lang="en-US" sz="2283">
                <a:solidFill>
                  <a:srgbClr val="0E0E0E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Name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1968835" y="4520702"/>
            <a:ext cx="7129288" cy="511686"/>
            <a:chOff x="0" y="0"/>
            <a:chExt cx="2060633" cy="147897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060633" cy="147897"/>
            </a:xfrm>
            <a:custGeom>
              <a:avLst/>
              <a:gdLst/>
              <a:ahLst/>
              <a:cxnLst/>
              <a:rect r="r" b="b" t="t" l="l"/>
              <a:pathLst>
                <a:path h="147897" w="2060633">
                  <a:moveTo>
                    <a:pt x="0" y="0"/>
                  </a:moveTo>
                  <a:lnTo>
                    <a:pt x="2060633" y="0"/>
                  </a:lnTo>
                  <a:lnTo>
                    <a:pt x="2060633" y="147897"/>
                  </a:lnTo>
                  <a:lnTo>
                    <a:pt x="0" y="14789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2060633" cy="1859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57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945129" y="5657662"/>
            <a:ext cx="7175165" cy="542984"/>
            <a:chOff x="0" y="0"/>
            <a:chExt cx="2073894" cy="156943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2073894" cy="156943"/>
            </a:xfrm>
            <a:custGeom>
              <a:avLst/>
              <a:gdLst/>
              <a:ahLst/>
              <a:cxnLst/>
              <a:rect r="r" b="b" t="t" l="l"/>
              <a:pathLst>
                <a:path h="156943" w="2073894">
                  <a:moveTo>
                    <a:pt x="0" y="0"/>
                  </a:moveTo>
                  <a:lnTo>
                    <a:pt x="2073894" y="0"/>
                  </a:lnTo>
                  <a:lnTo>
                    <a:pt x="2073894" y="156943"/>
                  </a:lnTo>
                  <a:lnTo>
                    <a:pt x="0" y="156943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2073894" cy="1950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57"/>
                </a:lnSpc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1945129" y="5203332"/>
            <a:ext cx="898984" cy="3888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96"/>
              </a:lnSpc>
            </a:pPr>
            <a:r>
              <a:rPr lang="en-US" sz="2283">
                <a:solidFill>
                  <a:srgbClr val="0E0E0E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E-mail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1968835" y="5673311"/>
            <a:ext cx="7129288" cy="511686"/>
            <a:chOff x="0" y="0"/>
            <a:chExt cx="2060633" cy="147897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2060633" cy="147897"/>
            </a:xfrm>
            <a:custGeom>
              <a:avLst/>
              <a:gdLst/>
              <a:ahLst/>
              <a:cxnLst/>
              <a:rect r="r" b="b" t="t" l="l"/>
              <a:pathLst>
                <a:path h="147897" w="2060633">
                  <a:moveTo>
                    <a:pt x="0" y="0"/>
                  </a:moveTo>
                  <a:lnTo>
                    <a:pt x="2060633" y="0"/>
                  </a:lnTo>
                  <a:lnTo>
                    <a:pt x="2060633" y="147897"/>
                  </a:lnTo>
                  <a:lnTo>
                    <a:pt x="0" y="14789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2060633" cy="1859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57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968835" y="6806975"/>
            <a:ext cx="7175165" cy="542984"/>
            <a:chOff x="0" y="0"/>
            <a:chExt cx="2073894" cy="156943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2073894" cy="156943"/>
            </a:xfrm>
            <a:custGeom>
              <a:avLst/>
              <a:gdLst/>
              <a:ahLst/>
              <a:cxnLst/>
              <a:rect r="r" b="b" t="t" l="l"/>
              <a:pathLst>
                <a:path h="156943" w="2073894">
                  <a:moveTo>
                    <a:pt x="0" y="0"/>
                  </a:moveTo>
                  <a:lnTo>
                    <a:pt x="2073894" y="0"/>
                  </a:lnTo>
                  <a:lnTo>
                    <a:pt x="2073894" y="156943"/>
                  </a:lnTo>
                  <a:lnTo>
                    <a:pt x="0" y="156943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38100"/>
              <a:ext cx="2073894" cy="1950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57"/>
                </a:lnSpc>
              </a:pPr>
            </a:p>
          </p:txBody>
        </p:sp>
      </p:grpSp>
      <p:sp>
        <p:nvSpPr>
          <p:cNvPr name="TextBox 26" id="26"/>
          <p:cNvSpPr txBox="true"/>
          <p:nvPr/>
        </p:nvSpPr>
        <p:spPr>
          <a:xfrm rot="0">
            <a:off x="1961917" y="6352645"/>
            <a:ext cx="1984167" cy="3888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96"/>
              </a:lnSpc>
            </a:pPr>
            <a:r>
              <a:rPr lang="en-US" sz="2283">
                <a:solidFill>
                  <a:srgbClr val="0E0E0E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Phone number</a:t>
            </a:r>
          </a:p>
        </p:txBody>
      </p:sp>
      <p:grpSp>
        <p:nvGrpSpPr>
          <p:cNvPr name="Group 27" id="27"/>
          <p:cNvGrpSpPr/>
          <p:nvPr/>
        </p:nvGrpSpPr>
        <p:grpSpPr>
          <a:xfrm rot="0">
            <a:off x="1992540" y="6822624"/>
            <a:ext cx="7129288" cy="511686"/>
            <a:chOff x="0" y="0"/>
            <a:chExt cx="2060633" cy="147897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2060633" cy="147897"/>
            </a:xfrm>
            <a:custGeom>
              <a:avLst/>
              <a:gdLst/>
              <a:ahLst/>
              <a:cxnLst/>
              <a:rect r="r" b="b" t="t" l="l"/>
              <a:pathLst>
                <a:path h="147897" w="2060633">
                  <a:moveTo>
                    <a:pt x="0" y="0"/>
                  </a:moveTo>
                  <a:lnTo>
                    <a:pt x="2060633" y="0"/>
                  </a:lnTo>
                  <a:lnTo>
                    <a:pt x="2060633" y="147897"/>
                  </a:lnTo>
                  <a:lnTo>
                    <a:pt x="0" y="14789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38100"/>
              <a:ext cx="2060633" cy="1859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57"/>
                </a:lnSpc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1968835" y="7956287"/>
            <a:ext cx="7175165" cy="542984"/>
            <a:chOff x="0" y="0"/>
            <a:chExt cx="2073894" cy="156943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2073894" cy="156943"/>
            </a:xfrm>
            <a:custGeom>
              <a:avLst/>
              <a:gdLst/>
              <a:ahLst/>
              <a:cxnLst/>
              <a:rect r="r" b="b" t="t" l="l"/>
              <a:pathLst>
                <a:path h="156943" w="2073894">
                  <a:moveTo>
                    <a:pt x="0" y="0"/>
                  </a:moveTo>
                  <a:lnTo>
                    <a:pt x="2073894" y="0"/>
                  </a:lnTo>
                  <a:lnTo>
                    <a:pt x="2073894" y="156943"/>
                  </a:lnTo>
                  <a:lnTo>
                    <a:pt x="0" y="156943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-38100"/>
              <a:ext cx="2073894" cy="1950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57"/>
                </a:lnSpc>
              </a:pPr>
            </a:p>
          </p:txBody>
        </p:sp>
      </p:grpSp>
      <p:sp>
        <p:nvSpPr>
          <p:cNvPr name="TextBox 33" id="33"/>
          <p:cNvSpPr txBox="true"/>
          <p:nvPr/>
        </p:nvSpPr>
        <p:spPr>
          <a:xfrm rot="0">
            <a:off x="1978704" y="7501957"/>
            <a:ext cx="1346917" cy="3888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96"/>
              </a:lnSpc>
            </a:pPr>
            <a:r>
              <a:rPr lang="en-US" sz="2283">
                <a:solidFill>
                  <a:srgbClr val="0E0E0E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Password</a:t>
            </a:r>
          </a:p>
        </p:txBody>
      </p:sp>
      <p:grpSp>
        <p:nvGrpSpPr>
          <p:cNvPr name="Group 34" id="34"/>
          <p:cNvGrpSpPr/>
          <p:nvPr/>
        </p:nvGrpSpPr>
        <p:grpSpPr>
          <a:xfrm rot="0">
            <a:off x="1992540" y="7971936"/>
            <a:ext cx="7129288" cy="511686"/>
            <a:chOff x="0" y="0"/>
            <a:chExt cx="2060633" cy="147897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2060633" cy="147897"/>
            </a:xfrm>
            <a:custGeom>
              <a:avLst/>
              <a:gdLst/>
              <a:ahLst/>
              <a:cxnLst/>
              <a:rect r="r" b="b" t="t" l="l"/>
              <a:pathLst>
                <a:path h="147897" w="2060633">
                  <a:moveTo>
                    <a:pt x="0" y="0"/>
                  </a:moveTo>
                  <a:lnTo>
                    <a:pt x="2060633" y="0"/>
                  </a:lnTo>
                  <a:lnTo>
                    <a:pt x="2060633" y="147897"/>
                  </a:lnTo>
                  <a:lnTo>
                    <a:pt x="0" y="14789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36" id="36"/>
            <p:cNvSpPr txBox="true"/>
            <p:nvPr/>
          </p:nvSpPr>
          <p:spPr>
            <a:xfrm>
              <a:off x="0" y="-38100"/>
              <a:ext cx="2060633" cy="1859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57"/>
                </a:lnSpc>
              </a:pPr>
            </a:p>
          </p:txBody>
        </p:sp>
      </p:grpSp>
      <p:grpSp>
        <p:nvGrpSpPr>
          <p:cNvPr name="Group 37" id="37"/>
          <p:cNvGrpSpPr/>
          <p:nvPr/>
        </p:nvGrpSpPr>
        <p:grpSpPr>
          <a:xfrm rot="0">
            <a:off x="1968835" y="9105600"/>
            <a:ext cx="7175165" cy="542984"/>
            <a:chOff x="0" y="0"/>
            <a:chExt cx="2073894" cy="156943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2073894" cy="156943"/>
            </a:xfrm>
            <a:custGeom>
              <a:avLst/>
              <a:gdLst/>
              <a:ahLst/>
              <a:cxnLst/>
              <a:rect r="r" b="b" t="t" l="l"/>
              <a:pathLst>
                <a:path h="156943" w="2073894">
                  <a:moveTo>
                    <a:pt x="0" y="0"/>
                  </a:moveTo>
                  <a:lnTo>
                    <a:pt x="2073894" y="0"/>
                  </a:lnTo>
                  <a:lnTo>
                    <a:pt x="2073894" y="156943"/>
                  </a:lnTo>
                  <a:lnTo>
                    <a:pt x="0" y="156943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39" id="39"/>
            <p:cNvSpPr txBox="true"/>
            <p:nvPr/>
          </p:nvSpPr>
          <p:spPr>
            <a:xfrm>
              <a:off x="0" y="-38100"/>
              <a:ext cx="2073894" cy="1950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57"/>
                </a:lnSpc>
              </a:pPr>
            </a:p>
          </p:txBody>
        </p:sp>
      </p:grpSp>
      <p:sp>
        <p:nvSpPr>
          <p:cNvPr name="TextBox 40" id="40"/>
          <p:cNvSpPr txBox="true"/>
          <p:nvPr/>
        </p:nvSpPr>
        <p:spPr>
          <a:xfrm rot="0">
            <a:off x="1978704" y="8651270"/>
            <a:ext cx="2630638" cy="3888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96"/>
              </a:lnSpc>
            </a:pPr>
            <a:r>
              <a:rPr lang="en-US" sz="2283">
                <a:solidFill>
                  <a:srgbClr val="0E0E0E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Re-enter Password</a:t>
            </a:r>
          </a:p>
        </p:txBody>
      </p:sp>
      <p:grpSp>
        <p:nvGrpSpPr>
          <p:cNvPr name="Group 41" id="41"/>
          <p:cNvGrpSpPr/>
          <p:nvPr/>
        </p:nvGrpSpPr>
        <p:grpSpPr>
          <a:xfrm rot="0">
            <a:off x="1992540" y="9121249"/>
            <a:ext cx="7129288" cy="511686"/>
            <a:chOff x="0" y="0"/>
            <a:chExt cx="2060633" cy="147897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2060633" cy="147897"/>
            </a:xfrm>
            <a:custGeom>
              <a:avLst/>
              <a:gdLst/>
              <a:ahLst/>
              <a:cxnLst/>
              <a:rect r="r" b="b" t="t" l="l"/>
              <a:pathLst>
                <a:path h="147897" w="2060633">
                  <a:moveTo>
                    <a:pt x="0" y="0"/>
                  </a:moveTo>
                  <a:lnTo>
                    <a:pt x="2060633" y="0"/>
                  </a:lnTo>
                  <a:lnTo>
                    <a:pt x="2060633" y="147897"/>
                  </a:lnTo>
                  <a:lnTo>
                    <a:pt x="0" y="14789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3" id="43"/>
            <p:cNvSpPr txBox="true"/>
            <p:nvPr/>
          </p:nvSpPr>
          <p:spPr>
            <a:xfrm>
              <a:off x="0" y="-38100"/>
              <a:ext cx="2060633" cy="1859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57"/>
                </a:lnSpc>
              </a:pPr>
            </a:p>
          </p:txBody>
        </p:sp>
      </p:grpSp>
      <p:grpSp>
        <p:nvGrpSpPr>
          <p:cNvPr name="Group 44" id="44"/>
          <p:cNvGrpSpPr/>
          <p:nvPr/>
        </p:nvGrpSpPr>
        <p:grpSpPr>
          <a:xfrm rot="0">
            <a:off x="12085876" y="7549582"/>
            <a:ext cx="2256791" cy="696404"/>
            <a:chOff x="0" y="0"/>
            <a:chExt cx="1082467" cy="334030"/>
          </a:xfrm>
        </p:grpSpPr>
        <p:sp>
          <p:nvSpPr>
            <p:cNvPr name="Freeform 45" id="45"/>
            <p:cNvSpPr/>
            <p:nvPr/>
          </p:nvSpPr>
          <p:spPr>
            <a:xfrm flipH="false" flipV="false" rot="0">
              <a:off x="0" y="0"/>
              <a:ext cx="1082467" cy="334030"/>
            </a:xfrm>
            <a:custGeom>
              <a:avLst/>
              <a:gdLst/>
              <a:ahLst/>
              <a:cxnLst/>
              <a:rect r="r" b="b" t="t" l="l"/>
              <a:pathLst>
                <a:path h="334030" w="1082467">
                  <a:moveTo>
                    <a:pt x="879267" y="0"/>
                  </a:moveTo>
                  <a:cubicBezTo>
                    <a:pt x="991492" y="0"/>
                    <a:pt x="1082467" y="74775"/>
                    <a:pt x="1082467" y="167015"/>
                  </a:cubicBezTo>
                  <a:cubicBezTo>
                    <a:pt x="1082467" y="259254"/>
                    <a:pt x="991492" y="334030"/>
                    <a:pt x="879267" y="334030"/>
                  </a:cubicBezTo>
                  <a:lnTo>
                    <a:pt x="203200" y="334030"/>
                  </a:lnTo>
                  <a:cubicBezTo>
                    <a:pt x="90976" y="334030"/>
                    <a:pt x="0" y="259254"/>
                    <a:pt x="0" y="167015"/>
                  </a:cubicBezTo>
                  <a:cubicBezTo>
                    <a:pt x="0" y="74775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6" id="46"/>
            <p:cNvSpPr txBox="true"/>
            <p:nvPr/>
          </p:nvSpPr>
          <p:spPr>
            <a:xfrm>
              <a:off x="0" y="-38100"/>
              <a:ext cx="1082467" cy="3721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57"/>
                </a:lnSpc>
              </a:pPr>
            </a:p>
          </p:txBody>
        </p:sp>
      </p:grpSp>
      <p:sp>
        <p:nvSpPr>
          <p:cNvPr name="TextBox 47" id="47"/>
          <p:cNvSpPr txBox="true"/>
          <p:nvPr/>
        </p:nvSpPr>
        <p:spPr>
          <a:xfrm rot="0">
            <a:off x="12605282" y="7655307"/>
            <a:ext cx="1217979" cy="4373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97"/>
              </a:lnSpc>
            </a:pPr>
            <a:r>
              <a:rPr lang="en-US" sz="256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Sign Up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12085876" y="8435997"/>
            <a:ext cx="3742879" cy="3406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46"/>
              </a:lnSpc>
            </a:pPr>
            <a:r>
              <a:rPr lang="en-US" sz="1961">
                <a:solidFill>
                  <a:srgbClr val="0E0E0E"/>
                </a:solidFill>
                <a:latin typeface="Public Sans"/>
                <a:ea typeface="Public Sans"/>
                <a:cs typeface="Public Sans"/>
                <a:sym typeface="Public Sans"/>
              </a:rPr>
              <a:t>Already have an account? </a:t>
            </a:r>
            <a:r>
              <a:rPr lang="en-US" sz="1961" u="sng">
                <a:solidFill>
                  <a:srgbClr val="0684EB"/>
                </a:solidFill>
                <a:latin typeface="Public Sans"/>
                <a:ea typeface="Public Sans"/>
                <a:cs typeface="Public Sans"/>
                <a:sym typeface="Public Sans"/>
              </a:rPr>
              <a:t>Log in</a:t>
            </a:r>
          </a:p>
        </p:txBody>
      </p:sp>
      <p:sp>
        <p:nvSpPr>
          <p:cNvPr name="Freeform 49" id="49"/>
          <p:cNvSpPr/>
          <p:nvPr/>
        </p:nvSpPr>
        <p:spPr>
          <a:xfrm flipH="false" flipV="false" rot="0">
            <a:off x="14491798" y="1530589"/>
            <a:ext cx="234509" cy="234509"/>
          </a:xfrm>
          <a:custGeom>
            <a:avLst/>
            <a:gdLst/>
            <a:ahLst/>
            <a:cxnLst/>
            <a:rect r="r" b="b" t="t" l="l"/>
            <a:pathLst>
              <a:path h="234509" w="234509">
                <a:moveTo>
                  <a:pt x="0" y="0"/>
                </a:moveTo>
                <a:lnTo>
                  <a:pt x="234509" y="0"/>
                </a:lnTo>
                <a:lnTo>
                  <a:pt x="234509" y="234508"/>
                </a:lnTo>
                <a:lnTo>
                  <a:pt x="0" y="23450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0" id="50"/>
          <p:cNvGrpSpPr/>
          <p:nvPr/>
        </p:nvGrpSpPr>
        <p:grpSpPr>
          <a:xfrm rot="0">
            <a:off x="16561890" y="1361584"/>
            <a:ext cx="1393118" cy="572518"/>
            <a:chOff x="0" y="0"/>
            <a:chExt cx="812800" cy="334030"/>
          </a:xfrm>
        </p:grpSpPr>
        <p:sp>
          <p:nvSpPr>
            <p:cNvPr name="Freeform 51" id="51"/>
            <p:cNvSpPr/>
            <p:nvPr/>
          </p:nvSpPr>
          <p:spPr>
            <a:xfrm flipH="false" flipV="false" rot="0">
              <a:off x="0" y="0"/>
              <a:ext cx="812800" cy="334030"/>
            </a:xfrm>
            <a:custGeom>
              <a:avLst/>
              <a:gdLst/>
              <a:ahLst/>
              <a:cxnLst/>
              <a:rect r="r" b="b" t="t" l="l"/>
              <a:pathLst>
                <a:path h="334030" w="812800">
                  <a:moveTo>
                    <a:pt x="609600" y="0"/>
                  </a:moveTo>
                  <a:cubicBezTo>
                    <a:pt x="721824" y="0"/>
                    <a:pt x="812800" y="74775"/>
                    <a:pt x="812800" y="167015"/>
                  </a:cubicBezTo>
                  <a:cubicBezTo>
                    <a:pt x="812800" y="259254"/>
                    <a:pt x="721824" y="334030"/>
                    <a:pt x="609600" y="334030"/>
                  </a:cubicBezTo>
                  <a:lnTo>
                    <a:pt x="203200" y="334030"/>
                  </a:lnTo>
                  <a:cubicBezTo>
                    <a:pt x="90976" y="334030"/>
                    <a:pt x="0" y="259254"/>
                    <a:pt x="0" y="167015"/>
                  </a:cubicBezTo>
                  <a:cubicBezTo>
                    <a:pt x="0" y="74775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698EB"/>
            </a:solidFill>
          </p:spPr>
        </p:sp>
        <p:sp>
          <p:nvSpPr>
            <p:cNvPr name="TextBox 52" id="52"/>
            <p:cNvSpPr txBox="true"/>
            <p:nvPr/>
          </p:nvSpPr>
          <p:spPr>
            <a:xfrm>
              <a:off x="0" y="-38100"/>
              <a:ext cx="812800" cy="3721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57"/>
                </a:lnSpc>
              </a:pPr>
            </a:p>
          </p:txBody>
        </p:sp>
      </p:grpSp>
      <p:sp>
        <p:nvSpPr>
          <p:cNvPr name="TextBox 53" id="53"/>
          <p:cNvSpPr txBox="true"/>
          <p:nvPr/>
        </p:nvSpPr>
        <p:spPr>
          <a:xfrm rot="0">
            <a:off x="11514252" y="1449554"/>
            <a:ext cx="1206716" cy="3584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57"/>
              </a:lnSpc>
            </a:pPr>
            <a:r>
              <a:rPr lang="en-US" sz="2112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About Us</a:t>
            </a:r>
          </a:p>
        </p:txBody>
      </p:sp>
      <p:sp>
        <p:nvSpPr>
          <p:cNvPr name="TextBox 54" id="54"/>
          <p:cNvSpPr txBox="true"/>
          <p:nvPr/>
        </p:nvSpPr>
        <p:spPr>
          <a:xfrm rot="0">
            <a:off x="15202983" y="1449554"/>
            <a:ext cx="882232" cy="3584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57"/>
              </a:lnSpc>
            </a:pPr>
            <a:r>
              <a:rPr lang="en-US" sz="2112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Sign In</a:t>
            </a:r>
          </a:p>
        </p:txBody>
      </p:sp>
      <p:sp>
        <p:nvSpPr>
          <p:cNvPr name="TextBox 55" id="55"/>
          <p:cNvSpPr txBox="true"/>
          <p:nvPr/>
        </p:nvSpPr>
        <p:spPr>
          <a:xfrm rot="0">
            <a:off x="13483214" y="1449554"/>
            <a:ext cx="905541" cy="3584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57"/>
              </a:lnSpc>
            </a:pPr>
            <a:r>
              <a:rPr lang="en-US" sz="2112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Search</a:t>
            </a:r>
          </a:p>
        </p:txBody>
      </p:sp>
      <p:sp>
        <p:nvSpPr>
          <p:cNvPr name="TextBox 56" id="56"/>
          <p:cNvSpPr txBox="true"/>
          <p:nvPr/>
        </p:nvSpPr>
        <p:spPr>
          <a:xfrm rot="0">
            <a:off x="16758646" y="1449554"/>
            <a:ext cx="1001307" cy="3584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57"/>
              </a:lnSpc>
            </a:pPr>
            <a:r>
              <a:rPr lang="en-US" sz="2112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Sign Up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606" r="0" b="-1060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49412" y="4432457"/>
            <a:ext cx="15029182" cy="4619991"/>
          </a:xfrm>
          <a:custGeom>
            <a:avLst/>
            <a:gdLst/>
            <a:ahLst/>
            <a:cxnLst/>
            <a:rect r="r" b="b" t="t" l="l"/>
            <a:pathLst>
              <a:path h="4619991" w="15029182">
                <a:moveTo>
                  <a:pt x="0" y="0"/>
                </a:moveTo>
                <a:lnTo>
                  <a:pt x="15029181" y="0"/>
                </a:lnTo>
                <a:lnTo>
                  <a:pt x="15029181" y="4619990"/>
                </a:lnTo>
                <a:lnTo>
                  <a:pt x="0" y="46199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66" t="-948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0" y="1142743"/>
            <a:ext cx="18288000" cy="1010200"/>
            <a:chOff x="0" y="0"/>
            <a:chExt cx="4816593" cy="26606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816592" cy="266061"/>
            </a:xfrm>
            <a:custGeom>
              <a:avLst/>
              <a:gdLst/>
              <a:ahLst/>
              <a:cxnLst/>
              <a:rect r="r" b="b" t="t" l="l"/>
              <a:pathLst>
                <a:path h="266061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66061"/>
                  </a:lnTo>
                  <a:lnTo>
                    <a:pt x="0" y="266061"/>
                  </a:lnTo>
                  <a:close/>
                </a:path>
              </a:pathLst>
            </a:custGeom>
            <a:solidFill>
              <a:srgbClr val="F7F7F7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4816593" cy="3136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0" y="0"/>
            <a:ext cx="18288000" cy="1142743"/>
          </a:xfrm>
          <a:custGeom>
            <a:avLst/>
            <a:gdLst/>
            <a:ahLst/>
            <a:cxnLst/>
            <a:rect r="r" b="b" t="t" l="l"/>
            <a:pathLst>
              <a:path h="1142743" w="18288000">
                <a:moveTo>
                  <a:pt x="0" y="0"/>
                </a:moveTo>
                <a:lnTo>
                  <a:pt x="18288000" y="0"/>
                </a:lnTo>
                <a:lnTo>
                  <a:pt x="18288000" y="1142743"/>
                </a:lnTo>
                <a:lnTo>
                  <a:pt x="0" y="114274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44284" b="-1198852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334032" y="1251834"/>
            <a:ext cx="1005379" cy="792018"/>
          </a:xfrm>
          <a:custGeom>
            <a:avLst/>
            <a:gdLst/>
            <a:ahLst/>
            <a:cxnLst/>
            <a:rect r="r" b="b" t="t" l="l"/>
            <a:pathLst>
              <a:path h="792018" w="1005379">
                <a:moveTo>
                  <a:pt x="0" y="0"/>
                </a:moveTo>
                <a:lnTo>
                  <a:pt x="1005379" y="0"/>
                </a:lnTo>
                <a:lnTo>
                  <a:pt x="1005379" y="792018"/>
                </a:lnTo>
                <a:lnTo>
                  <a:pt x="0" y="79201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6234579" y="2878646"/>
            <a:ext cx="5818843" cy="9314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37"/>
              </a:lnSpc>
            </a:pPr>
            <a:r>
              <a:rPr lang="en-US" sz="5455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Customer Orders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16655538" y="1361584"/>
            <a:ext cx="1393118" cy="572518"/>
            <a:chOff x="0" y="0"/>
            <a:chExt cx="812800" cy="33403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334030"/>
            </a:xfrm>
            <a:custGeom>
              <a:avLst/>
              <a:gdLst/>
              <a:ahLst/>
              <a:cxnLst/>
              <a:rect r="r" b="b" t="t" l="l"/>
              <a:pathLst>
                <a:path h="334030" w="812800">
                  <a:moveTo>
                    <a:pt x="609600" y="0"/>
                  </a:moveTo>
                  <a:cubicBezTo>
                    <a:pt x="721824" y="0"/>
                    <a:pt x="812800" y="74775"/>
                    <a:pt x="812800" y="167015"/>
                  </a:cubicBezTo>
                  <a:cubicBezTo>
                    <a:pt x="812800" y="259254"/>
                    <a:pt x="721824" y="334030"/>
                    <a:pt x="609600" y="334030"/>
                  </a:cubicBezTo>
                  <a:lnTo>
                    <a:pt x="203200" y="334030"/>
                  </a:lnTo>
                  <a:cubicBezTo>
                    <a:pt x="90976" y="334030"/>
                    <a:pt x="0" y="259254"/>
                    <a:pt x="0" y="167015"/>
                  </a:cubicBezTo>
                  <a:cubicBezTo>
                    <a:pt x="0" y="74775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698EB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812800" cy="3721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57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13483668" y="1449554"/>
            <a:ext cx="858102" cy="3584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57"/>
              </a:lnSpc>
            </a:pPr>
            <a:r>
              <a:rPr lang="en-US" sz="2112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orders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6840571" y="1449554"/>
            <a:ext cx="1024753" cy="3584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57"/>
              </a:lnSpc>
            </a:pPr>
            <a:r>
              <a:rPr lang="en-US" sz="2112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Log Out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135063" y="1449554"/>
            <a:ext cx="1834255" cy="3584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57"/>
              </a:lnSpc>
            </a:pPr>
            <a:r>
              <a:rPr lang="en-US" sz="2112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user accounts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4856120" y="1449554"/>
            <a:ext cx="1287444" cy="3584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57"/>
              </a:lnSpc>
            </a:pPr>
            <a:r>
              <a:rPr lang="en-US" sz="2112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Inventory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8500322" y="1449554"/>
            <a:ext cx="2120391" cy="3584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57"/>
              </a:lnSpc>
            </a:pPr>
            <a:r>
              <a:rPr lang="en-US" sz="2112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Admin accounts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7491" r="0" b="-4749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18288000" cy="1142743"/>
          </a:xfrm>
          <a:custGeom>
            <a:avLst/>
            <a:gdLst/>
            <a:ahLst/>
            <a:cxnLst/>
            <a:rect r="r" b="b" t="t" l="l"/>
            <a:pathLst>
              <a:path h="1142743" w="18288000">
                <a:moveTo>
                  <a:pt x="0" y="0"/>
                </a:moveTo>
                <a:lnTo>
                  <a:pt x="18288000" y="0"/>
                </a:lnTo>
                <a:lnTo>
                  <a:pt x="18288000" y="1142743"/>
                </a:lnTo>
                <a:lnTo>
                  <a:pt x="0" y="114274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44284" b="-1198852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0" y="1142743"/>
            <a:ext cx="18288000" cy="1010200"/>
            <a:chOff x="0" y="0"/>
            <a:chExt cx="4816593" cy="26606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816592" cy="266061"/>
            </a:xfrm>
            <a:custGeom>
              <a:avLst/>
              <a:gdLst/>
              <a:ahLst/>
              <a:cxnLst/>
              <a:rect r="r" b="b" t="t" l="l"/>
              <a:pathLst>
                <a:path h="266061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66061"/>
                  </a:lnTo>
                  <a:lnTo>
                    <a:pt x="0" y="266061"/>
                  </a:lnTo>
                  <a:close/>
                </a:path>
              </a:pathLst>
            </a:custGeom>
            <a:solidFill>
              <a:srgbClr val="F7F7F7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4816593" cy="3136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334032" y="1251834"/>
            <a:ext cx="1005379" cy="792018"/>
          </a:xfrm>
          <a:custGeom>
            <a:avLst/>
            <a:gdLst/>
            <a:ahLst/>
            <a:cxnLst/>
            <a:rect r="r" b="b" t="t" l="l"/>
            <a:pathLst>
              <a:path h="792018" w="1005379">
                <a:moveTo>
                  <a:pt x="0" y="0"/>
                </a:moveTo>
                <a:lnTo>
                  <a:pt x="1005379" y="0"/>
                </a:lnTo>
                <a:lnTo>
                  <a:pt x="1005379" y="792018"/>
                </a:lnTo>
                <a:lnTo>
                  <a:pt x="0" y="79201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AutoShape 8" id="8"/>
          <p:cNvSpPr/>
          <p:nvPr/>
        </p:nvSpPr>
        <p:spPr>
          <a:xfrm>
            <a:off x="1339411" y="4710798"/>
            <a:ext cx="9255029" cy="0"/>
          </a:xfrm>
          <a:prstGeom prst="line">
            <a:avLst/>
          </a:prstGeom>
          <a:ln cap="flat" w="571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 flipV="true">
            <a:off x="1339411" y="5372909"/>
            <a:ext cx="6292680" cy="0"/>
          </a:xfrm>
          <a:prstGeom prst="line">
            <a:avLst/>
          </a:prstGeom>
          <a:ln cap="flat" w="571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0" id="10"/>
          <p:cNvSpPr/>
          <p:nvPr/>
        </p:nvSpPr>
        <p:spPr>
          <a:xfrm>
            <a:off x="1339411" y="6055827"/>
            <a:ext cx="9255029" cy="0"/>
          </a:xfrm>
          <a:prstGeom prst="line">
            <a:avLst/>
          </a:prstGeom>
          <a:ln cap="flat" w="571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1" id="11"/>
          <p:cNvSpPr/>
          <p:nvPr/>
        </p:nvSpPr>
        <p:spPr>
          <a:xfrm flipV="true">
            <a:off x="1339411" y="6808974"/>
            <a:ext cx="6292680" cy="0"/>
          </a:xfrm>
          <a:prstGeom prst="line">
            <a:avLst/>
          </a:prstGeom>
          <a:ln cap="flat" w="571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2" id="12"/>
          <p:cNvSpPr/>
          <p:nvPr/>
        </p:nvSpPr>
        <p:spPr>
          <a:xfrm>
            <a:off x="1339411" y="7468116"/>
            <a:ext cx="9255029" cy="0"/>
          </a:xfrm>
          <a:prstGeom prst="line">
            <a:avLst/>
          </a:prstGeom>
          <a:ln cap="flat" w="571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3" id="13"/>
          <p:cNvSpPr/>
          <p:nvPr/>
        </p:nvSpPr>
        <p:spPr>
          <a:xfrm flipV="true">
            <a:off x="1339411" y="8130228"/>
            <a:ext cx="6292680" cy="0"/>
          </a:xfrm>
          <a:prstGeom prst="line">
            <a:avLst/>
          </a:prstGeom>
          <a:ln cap="flat" w="571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4" id="14"/>
          <p:cNvSpPr/>
          <p:nvPr/>
        </p:nvSpPr>
        <p:spPr>
          <a:xfrm flipH="false" flipV="false" rot="0">
            <a:off x="11887060" y="2727429"/>
            <a:ext cx="5750608" cy="5750608"/>
          </a:xfrm>
          <a:custGeom>
            <a:avLst/>
            <a:gdLst/>
            <a:ahLst/>
            <a:cxnLst/>
            <a:rect r="r" b="b" t="t" l="l"/>
            <a:pathLst>
              <a:path h="5750608" w="5750608">
                <a:moveTo>
                  <a:pt x="0" y="0"/>
                </a:moveTo>
                <a:lnTo>
                  <a:pt x="5750607" y="0"/>
                </a:lnTo>
                <a:lnTo>
                  <a:pt x="5750607" y="5750608"/>
                </a:lnTo>
                <a:lnTo>
                  <a:pt x="0" y="575060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666463" y="3231024"/>
            <a:ext cx="6255672" cy="9144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61"/>
              </a:lnSpc>
            </a:pPr>
            <a:r>
              <a:rPr lang="en-US" sz="532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About Us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14491798" y="1530589"/>
            <a:ext cx="234509" cy="234509"/>
          </a:xfrm>
          <a:custGeom>
            <a:avLst/>
            <a:gdLst/>
            <a:ahLst/>
            <a:cxnLst/>
            <a:rect r="r" b="b" t="t" l="l"/>
            <a:pathLst>
              <a:path h="234509" w="234509">
                <a:moveTo>
                  <a:pt x="0" y="0"/>
                </a:moveTo>
                <a:lnTo>
                  <a:pt x="234509" y="0"/>
                </a:lnTo>
                <a:lnTo>
                  <a:pt x="234509" y="234508"/>
                </a:lnTo>
                <a:lnTo>
                  <a:pt x="0" y="23450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7" id="17"/>
          <p:cNvGrpSpPr/>
          <p:nvPr/>
        </p:nvGrpSpPr>
        <p:grpSpPr>
          <a:xfrm rot="0">
            <a:off x="16561890" y="1361584"/>
            <a:ext cx="1393118" cy="572518"/>
            <a:chOff x="0" y="0"/>
            <a:chExt cx="812800" cy="33403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334030"/>
            </a:xfrm>
            <a:custGeom>
              <a:avLst/>
              <a:gdLst/>
              <a:ahLst/>
              <a:cxnLst/>
              <a:rect r="r" b="b" t="t" l="l"/>
              <a:pathLst>
                <a:path h="334030" w="812800">
                  <a:moveTo>
                    <a:pt x="609600" y="0"/>
                  </a:moveTo>
                  <a:cubicBezTo>
                    <a:pt x="721824" y="0"/>
                    <a:pt x="812800" y="74775"/>
                    <a:pt x="812800" y="167015"/>
                  </a:cubicBezTo>
                  <a:cubicBezTo>
                    <a:pt x="812800" y="259254"/>
                    <a:pt x="721824" y="334030"/>
                    <a:pt x="609600" y="334030"/>
                  </a:cubicBezTo>
                  <a:lnTo>
                    <a:pt x="203200" y="334030"/>
                  </a:lnTo>
                  <a:cubicBezTo>
                    <a:pt x="90976" y="334030"/>
                    <a:pt x="0" y="259254"/>
                    <a:pt x="0" y="167015"/>
                  </a:cubicBezTo>
                  <a:cubicBezTo>
                    <a:pt x="0" y="74775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698EB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812800" cy="3721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57"/>
                </a:lnSpc>
              </a:pP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11514252" y="1449554"/>
            <a:ext cx="1206716" cy="3584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57"/>
              </a:lnSpc>
            </a:pPr>
            <a:r>
              <a:rPr lang="en-US" sz="2112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About Us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5202983" y="1449554"/>
            <a:ext cx="882232" cy="3584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57"/>
              </a:lnSpc>
            </a:pPr>
            <a:r>
              <a:rPr lang="en-US" sz="2112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Sign In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3483214" y="1449554"/>
            <a:ext cx="905541" cy="3584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57"/>
              </a:lnSpc>
            </a:pPr>
            <a:r>
              <a:rPr lang="en-US" sz="2112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Search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6758646" y="1449554"/>
            <a:ext cx="1001307" cy="3584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57"/>
              </a:lnSpc>
            </a:pPr>
            <a:r>
              <a:rPr lang="en-US" sz="2112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Sign Up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380" r="0" b="-238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18288000" cy="1142743"/>
          </a:xfrm>
          <a:custGeom>
            <a:avLst/>
            <a:gdLst/>
            <a:ahLst/>
            <a:cxnLst/>
            <a:rect r="r" b="b" t="t" l="l"/>
            <a:pathLst>
              <a:path h="1142743" w="18288000">
                <a:moveTo>
                  <a:pt x="0" y="0"/>
                </a:moveTo>
                <a:lnTo>
                  <a:pt x="18288000" y="0"/>
                </a:lnTo>
                <a:lnTo>
                  <a:pt x="18288000" y="1142743"/>
                </a:lnTo>
                <a:lnTo>
                  <a:pt x="0" y="114274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44284" b="-1198852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0" y="1142743"/>
            <a:ext cx="18288000" cy="1010200"/>
            <a:chOff x="0" y="0"/>
            <a:chExt cx="4816593" cy="26606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816592" cy="266061"/>
            </a:xfrm>
            <a:custGeom>
              <a:avLst/>
              <a:gdLst/>
              <a:ahLst/>
              <a:cxnLst/>
              <a:rect r="r" b="b" t="t" l="l"/>
              <a:pathLst>
                <a:path h="266061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66061"/>
                  </a:lnTo>
                  <a:lnTo>
                    <a:pt x="0" y="266061"/>
                  </a:lnTo>
                  <a:close/>
                </a:path>
              </a:pathLst>
            </a:custGeom>
            <a:solidFill>
              <a:srgbClr val="F7F7F7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4816593" cy="3136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334032" y="1251834"/>
            <a:ext cx="1005379" cy="792018"/>
          </a:xfrm>
          <a:custGeom>
            <a:avLst/>
            <a:gdLst/>
            <a:ahLst/>
            <a:cxnLst/>
            <a:rect r="r" b="b" t="t" l="l"/>
            <a:pathLst>
              <a:path h="792018" w="1005379">
                <a:moveTo>
                  <a:pt x="0" y="0"/>
                </a:moveTo>
                <a:lnTo>
                  <a:pt x="1005379" y="0"/>
                </a:lnTo>
                <a:lnTo>
                  <a:pt x="1005379" y="792018"/>
                </a:lnTo>
                <a:lnTo>
                  <a:pt x="0" y="79201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978704" y="7988134"/>
            <a:ext cx="2057429" cy="696404"/>
            <a:chOff x="0" y="0"/>
            <a:chExt cx="986844" cy="33403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986844" cy="334030"/>
            </a:xfrm>
            <a:custGeom>
              <a:avLst/>
              <a:gdLst/>
              <a:ahLst/>
              <a:cxnLst/>
              <a:rect r="r" b="b" t="t" l="l"/>
              <a:pathLst>
                <a:path h="334030" w="986844">
                  <a:moveTo>
                    <a:pt x="783644" y="0"/>
                  </a:moveTo>
                  <a:cubicBezTo>
                    <a:pt x="895868" y="0"/>
                    <a:pt x="986844" y="74775"/>
                    <a:pt x="986844" y="167015"/>
                  </a:cubicBezTo>
                  <a:cubicBezTo>
                    <a:pt x="986844" y="259254"/>
                    <a:pt x="895868" y="334030"/>
                    <a:pt x="783644" y="334030"/>
                  </a:cubicBezTo>
                  <a:lnTo>
                    <a:pt x="203200" y="334030"/>
                  </a:lnTo>
                  <a:cubicBezTo>
                    <a:pt x="90976" y="334030"/>
                    <a:pt x="0" y="259254"/>
                    <a:pt x="0" y="167015"/>
                  </a:cubicBezTo>
                  <a:cubicBezTo>
                    <a:pt x="0" y="74775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986844" cy="3721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57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1958355" y="2152943"/>
            <a:ext cx="6329645" cy="8134057"/>
            <a:chOff x="0" y="0"/>
            <a:chExt cx="1667067" cy="214230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667067" cy="2142303"/>
            </a:xfrm>
            <a:custGeom>
              <a:avLst/>
              <a:gdLst/>
              <a:ahLst/>
              <a:cxnLst/>
              <a:rect r="r" b="b" t="t" l="l"/>
              <a:pathLst>
                <a:path h="2142303" w="1667067">
                  <a:moveTo>
                    <a:pt x="0" y="0"/>
                  </a:moveTo>
                  <a:lnTo>
                    <a:pt x="1667067" y="0"/>
                  </a:lnTo>
                  <a:lnTo>
                    <a:pt x="1667067" y="2142303"/>
                  </a:lnTo>
                  <a:lnTo>
                    <a:pt x="0" y="2142303"/>
                  </a:lnTo>
                  <a:close/>
                </a:path>
              </a:pathLst>
            </a:custGeom>
            <a:solidFill>
              <a:srgbClr val="1F1412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1667067" cy="21804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57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4955904" y="2776899"/>
            <a:ext cx="2268446" cy="9123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61"/>
              </a:lnSpc>
            </a:pPr>
            <a:r>
              <a:rPr lang="en-US" sz="532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Sign In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574597" y="8093859"/>
            <a:ext cx="865643" cy="4373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97"/>
              </a:lnSpc>
            </a:pPr>
            <a:r>
              <a:rPr lang="en-US" sz="256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log in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961917" y="8836938"/>
            <a:ext cx="4867275" cy="3406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46"/>
              </a:lnSpc>
            </a:pPr>
            <a:r>
              <a:rPr lang="en-US" sz="1961">
                <a:solidFill>
                  <a:srgbClr val="0E0E0E"/>
                </a:solidFill>
                <a:latin typeface="Public Sans"/>
                <a:ea typeface="Public Sans"/>
                <a:cs typeface="Public Sans"/>
                <a:sym typeface="Public Sans"/>
              </a:rPr>
              <a:t>Don’t have an account? </a:t>
            </a:r>
            <a:r>
              <a:rPr lang="en-US" sz="1961" u="sng">
                <a:solidFill>
                  <a:srgbClr val="0684EB"/>
                </a:solidFill>
                <a:latin typeface="Public Sans"/>
                <a:ea typeface="Public Sans"/>
                <a:cs typeface="Public Sans"/>
                <a:sym typeface="Public Sans"/>
              </a:rPr>
              <a:t>Create an account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3304572" y="2884768"/>
            <a:ext cx="3637211" cy="8044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82"/>
              </a:lnSpc>
            </a:pPr>
            <a:r>
              <a:rPr lang="en-US" sz="4701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Admin Log In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14094463" y="5404946"/>
            <a:ext cx="2057429" cy="696404"/>
            <a:chOff x="0" y="0"/>
            <a:chExt cx="986844" cy="33403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986844" cy="334030"/>
            </a:xfrm>
            <a:custGeom>
              <a:avLst/>
              <a:gdLst/>
              <a:ahLst/>
              <a:cxnLst/>
              <a:rect r="r" b="b" t="t" l="l"/>
              <a:pathLst>
                <a:path h="334030" w="986844">
                  <a:moveTo>
                    <a:pt x="783644" y="0"/>
                  </a:moveTo>
                  <a:cubicBezTo>
                    <a:pt x="895868" y="0"/>
                    <a:pt x="986844" y="74775"/>
                    <a:pt x="986844" y="167015"/>
                  </a:cubicBezTo>
                  <a:cubicBezTo>
                    <a:pt x="986844" y="259254"/>
                    <a:pt x="895868" y="334030"/>
                    <a:pt x="783644" y="334030"/>
                  </a:cubicBezTo>
                  <a:lnTo>
                    <a:pt x="203200" y="334030"/>
                  </a:lnTo>
                  <a:cubicBezTo>
                    <a:pt x="90976" y="334030"/>
                    <a:pt x="0" y="259254"/>
                    <a:pt x="0" y="167015"/>
                  </a:cubicBezTo>
                  <a:cubicBezTo>
                    <a:pt x="0" y="74775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87BD83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38100"/>
              <a:ext cx="986844" cy="3721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57"/>
                </a:lnSpc>
              </a:pP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14684307" y="5510671"/>
            <a:ext cx="877741" cy="4373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97"/>
              </a:lnSpc>
            </a:pPr>
            <a:r>
              <a:rPr lang="en-US" sz="256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log In</a:t>
            </a:r>
          </a:p>
        </p:txBody>
      </p:sp>
      <p:grpSp>
        <p:nvGrpSpPr>
          <p:cNvPr name="Group 22" id="22"/>
          <p:cNvGrpSpPr/>
          <p:nvPr/>
        </p:nvGrpSpPr>
        <p:grpSpPr>
          <a:xfrm rot="0">
            <a:off x="1773360" y="5453904"/>
            <a:ext cx="7370640" cy="666411"/>
            <a:chOff x="0" y="0"/>
            <a:chExt cx="1735818" cy="156943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735818" cy="156943"/>
            </a:xfrm>
            <a:custGeom>
              <a:avLst/>
              <a:gdLst/>
              <a:ahLst/>
              <a:cxnLst/>
              <a:rect r="r" b="b" t="t" l="l"/>
              <a:pathLst>
                <a:path h="156943" w="1735818">
                  <a:moveTo>
                    <a:pt x="0" y="0"/>
                  </a:moveTo>
                  <a:lnTo>
                    <a:pt x="1735818" y="0"/>
                  </a:lnTo>
                  <a:lnTo>
                    <a:pt x="1735818" y="156943"/>
                  </a:lnTo>
                  <a:lnTo>
                    <a:pt x="0" y="156943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38100"/>
              <a:ext cx="1735818" cy="1950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57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1797711" y="5473110"/>
            <a:ext cx="7323513" cy="627999"/>
            <a:chOff x="0" y="0"/>
            <a:chExt cx="1724719" cy="147897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1724719" cy="147897"/>
            </a:xfrm>
            <a:custGeom>
              <a:avLst/>
              <a:gdLst/>
              <a:ahLst/>
              <a:cxnLst/>
              <a:rect r="r" b="b" t="t" l="l"/>
              <a:pathLst>
                <a:path h="147897" w="1724719">
                  <a:moveTo>
                    <a:pt x="0" y="0"/>
                  </a:moveTo>
                  <a:lnTo>
                    <a:pt x="1724719" y="0"/>
                  </a:lnTo>
                  <a:lnTo>
                    <a:pt x="1724719" y="147897"/>
                  </a:lnTo>
                  <a:lnTo>
                    <a:pt x="0" y="14789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38100"/>
              <a:ext cx="1724719" cy="1859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57"/>
                </a:lnSpc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1773360" y="6973936"/>
            <a:ext cx="7347864" cy="666411"/>
            <a:chOff x="0" y="0"/>
            <a:chExt cx="1730454" cy="156943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1730454" cy="156943"/>
            </a:xfrm>
            <a:custGeom>
              <a:avLst/>
              <a:gdLst/>
              <a:ahLst/>
              <a:cxnLst/>
              <a:rect r="r" b="b" t="t" l="l"/>
              <a:pathLst>
                <a:path h="156943" w="1730454">
                  <a:moveTo>
                    <a:pt x="0" y="0"/>
                  </a:moveTo>
                  <a:lnTo>
                    <a:pt x="1730454" y="0"/>
                  </a:lnTo>
                  <a:lnTo>
                    <a:pt x="1730454" y="156943"/>
                  </a:lnTo>
                  <a:lnTo>
                    <a:pt x="0" y="156943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-38100"/>
              <a:ext cx="1730454" cy="1950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57"/>
                </a:lnSpc>
              </a:pP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1797635" y="6993142"/>
            <a:ext cx="7300882" cy="627999"/>
            <a:chOff x="0" y="0"/>
            <a:chExt cx="1719390" cy="147897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1719390" cy="147897"/>
            </a:xfrm>
            <a:custGeom>
              <a:avLst/>
              <a:gdLst/>
              <a:ahLst/>
              <a:cxnLst/>
              <a:rect r="r" b="b" t="t" l="l"/>
              <a:pathLst>
                <a:path h="147897" w="1719390">
                  <a:moveTo>
                    <a:pt x="0" y="0"/>
                  </a:moveTo>
                  <a:lnTo>
                    <a:pt x="1719390" y="0"/>
                  </a:lnTo>
                  <a:lnTo>
                    <a:pt x="1719390" y="147897"/>
                  </a:lnTo>
                  <a:lnTo>
                    <a:pt x="0" y="14789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0" y="-38100"/>
              <a:ext cx="1719390" cy="1859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57"/>
                </a:lnSpc>
              </a:pPr>
            </a:p>
          </p:txBody>
        </p:sp>
      </p:grpSp>
      <p:sp>
        <p:nvSpPr>
          <p:cNvPr name="TextBox 34" id="34"/>
          <p:cNvSpPr txBox="true"/>
          <p:nvPr/>
        </p:nvSpPr>
        <p:spPr>
          <a:xfrm rot="0">
            <a:off x="1773360" y="4882673"/>
            <a:ext cx="963492" cy="4855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2"/>
              </a:lnSpc>
            </a:pPr>
            <a:r>
              <a:rPr lang="en-US" sz="2802">
                <a:solidFill>
                  <a:srgbClr val="0E0E0E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Email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773360" y="6406599"/>
            <a:ext cx="1653090" cy="4855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2"/>
              </a:lnSpc>
            </a:pPr>
            <a:r>
              <a:rPr lang="en-US" sz="2802">
                <a:solidFill>
                  <a:srgbClr val="0E0E0E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Password</a:t>
            </a:r>
          </a:p>
        </p:txBody>
      </p:sp>
      <p:sp>
        <p:nvSpPr>
          <p:cNvPr name="Freeform 36" id="36"/>
          <p:cNvSpPr/>
          <p:nvPr/>
        </p:nvSpPr>
        <p:spPr>
          <a:xfrm flipH="false" flipV="false" rot="0">
            <a:off x="14491798" y="1530589"/>
            <a:ext cx="234509" cy="234509"/>
          </a:xfrm>
          <a:custGeom>
            <a:avLst/>
            <a:gdLst/>
            <a:ahLst/>
            <a:cxnLst/>
            <a:rect r="r" b="b" t="t" l="l"/>
            <a:pathLst>
              <a:path h="234509" w="234509">
                <a:moveTo>
                  <a:pt x="0" y="0"/>
                </a:moveTo>
                <a:lnTo>
                  <a:pt x="234509" y="0"/>
                </a:lnTo>
                <a:lnTo>
                  <a:pt x="234509" y="234508"/>
                </a:lnTo>
                <a:lnTo>
                  <a:pt x="0" y="23450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7" id="37"/>
          <p:cNvGrpSpPr/>
          <p:nvPr/>
        </p:nvGrpSpPr>
        <p:grpSpPr>
          <a:xfrm rot="0">
            <a:off x="16561890" y="1361584"/>
            <a:ext cx="1393118" cy="572518"/>
            <a:chOff x="0" y="0"/>
            <a:chExt cx="812800" cy="334030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812800" cy="334030"/>
            </a:xfrm>
            <a:custGeom>
              <a:avLst/>
              <a:gdLst/>
              <a:ahLst/>
              <a:cxnLst/>
              <a:rect r="r" b="b" t="t" l="l"/>
              <a:pathLst>
                <a:path h="334030" w="812800">
                  <a:moveTo>
                    <a:pt x="609600" y="0"/>
                  </a:moveTo>
                  <a:cubicBezTo>
                    <a:pt x="721824" y="0"/>
                    <a:pt x="812800" y="74775"/>
                    <a:pt x="812800" y="167015"/>
                  </a:cubicBezTo>
                  <a:cubicBezTo>
                    <a:pt x="812800" y="259254"/>
                    <a:pt x="721824" y="334030"/>
                    <a:pt x="609600" y="334030"/>
                  </a:cubicBezTo>
                  <a:lnTo>
                    <a:pt x="203200" y="334030"/>
                  </a:lnTo>
                  <a:cubicBezTo>
                    <a:pt x="90976" y="334030"/>
                    <a:pt x="0" y="259254"/>
                    <a:pt x="0" y="167015"/>
                  </a:cubicBezTo>
                  <a:cubicBezTo>
                    <a:pt x="0" y="74775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698EB"/>
            </a:solidFill>
          </p:spPr>
        </p:sp>
        <p:sp>
          <p:nvSpPr>
            <p:cNvPr name="TextBox 39" id="39"/>
            <p:cNvSpPr txBox="true"/>
            <p:nvPr/>
          </p:nvSpPr>
          <p:spPr>
            <a:xfrm>
              <a:off x="0" y="-38100"/>
              <a:ext cx="812800" cy="3721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57"/>
                </a:lnSpc>
              </a:pPr>
            </a:p>
          </p:txBody>
        </p:sp>
      </p:grpSp>
      <p:sp>
        <p:nvSpPr>
          <p:cNvPr name="TextBox 40" id="40"/>
          <p:cNvSpPr txBox="true"/>
          <p:nvPr/>
        </p:nvSpPr>
        <p:spPr>
          <a:xfrm rot="0">
            <a:off x="11514252" y="1449554"/>
            <a:ext cx="1206716" cy="3584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57"/>
              </a:lnSpc>
            </a:pPr>
            <a:r>
              <a:rPr lang="en-US" sz="2112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About Us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5202983" y="1449554"/>
            <a:ext cx="882232" cy="3584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57"/>
              </a:lnSpc>
            </a:pPr>
            <a:r>
              <a:rPr lang="en-US" sz="2112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Sign In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13483214" y="1449554"/>
            <a:ext cx="905541" cy="3584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57"/>
              </a:lnSpc>
            </a:pPr>
            <a:r>
              <a:rPr lang="en-US" sz="2112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Search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16758646" y="1449554"/>
            <a:ext cx="1001307" cy="3584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57"/>
              </a:lnSpc>
            </a:pPr>
            <a:r>
              <a:rPr lang="en-US" sz="2112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Sign Up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380" r="0" b="-238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18288000" cy="1142743"/>
          </a:xfrm>
          <a:custGeom>
            <a:avLst/>
            <a:gdLst/>
            <a:ahLst/>
            <a:cxnLst/>
            <a:rect r="r" b="b" t="t" l="l"/>
            <a:pathLst>
              <a:path h="1142743" w="18288000">
                <a:moveTo>
                  <a:pt x="0" y="0"/>
                </a:moveTo>
                <a:lnTo>
                  <a:pt x="18288000" y="0"/>
                </a:lnTo>
                <a:lnTo>
                  <a:pt x="18288000" y="1142743"/>
                </a:lnTo>
                <a:lnTo>
                  <a:pt x="0" y="114274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44284" b="-1198852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0" y="1142743"/>
            <a:ext cx="18288000" cy="1010200"/>
            <a:chOff x="0" y="0"/>
            <a:chExt cx="4816593" cy="26606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816592" cy="266061"/>
            </a:xfrm>
            <a:custGeom>
              <a:avLst/>
              <a:gdLst/>
              <a:ahLst/>
              <a:cxnLst/>
              <a:rect r="r" b="b" t="t" l="l"/>
              <a:pathLst>
                <a:path h="266061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66061"/>
                  </a:lnTo>
                  <a:lnTo>
                    <a:pt x="0" y="266061"/>
                  </a:lnTo>
                  <a:close/>
                </a:path>
              </a:pathLst>
            </a:custGeom>
            <a:solidFill>
              <a:srgbClr val="F7F7F7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4816593" cy="3136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334032" y="1251834"/>
            <a:ext cx="1005379" cy="792018"/>
          </a:xfrm>
          <a:custGeom>
            <a:avLst/>
            <a:gdLst/>
            <a:ahLst/>
            <a:cxnLst/>
            <a:rect r="r" b="b" t="t" l="l"/>
            <a:pathLst>
              <a:path h="792018" w="1005379">
                <a:moveTo>
                  <a:pt x="0" y="0"/>
                </a:moveTo>
                <a:lnTo>
                  <a:pt x="1005379" y="0"/>
                </a:lnTo>
                <a:lnTo>
                  <a:pt x="1005379" y="792018"/>
                </a:lnTo>
                <a:lnTo>
                  <a:pt x="0" y="79201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016600" y="1530589"/>
            <a:ext cx="234509" cy="234509"/>
          </a:xfrm>
          <a:custGeom>
            <a:avLst/>
            <a:gdLst/>
            <a:ahLst/>
            <a:cxnLst/>
            <a:rect r="r" b="b" t="t" l="l"/>
            <a:pathLst>
              <a:path h="234509" w="234509">
                <a:moveTo>
                  <a:pt x="0" y="0"/>
                </a:moveTo>
                <a:lnTo>
                  <a:pt x="234509" y="0"/>
                </a:lnTo>
                <a:lnTo>
                  <a:pt x="234509" y="234508"/>
                </a:lnTo>
                <a:lnTo>
                  <a:pt x="0" y="23450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5818816" y="1361584"/>
            <a:ext cx="1393118" cy="572518"/>
            <a:chOff x="0" y="0"/>
            <a:chExt cx="812800" cy="33403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334030"/>
            </a:xfrm>
            <a:custGeom>
              <a:avLst/>
              <a:gdLst/>
              <a:ahLst/>
              <a:cxnLst/>
              <a:rect r="r" b="b" t="t" l="l"/>
              <a:pathLst>
                <a:path h="334030" w="812800">
                  <a:moveTo>
                    <a:pt x="609600" y="0"/>
                  </a:moveTo>
                  <a:cubicBezTo>
                    <a:pt x="721824" y="0"/>
                    <a:pt x="812800" y="74775"/>
                    <a:pt x="812800" y="167015"/>
                  </a:cubicBezTo>
                  <a:cubicBezTo>
                    <a:pt x="812800" y="259254"/>
                    <a:pt x="721824" y="334030"/>
                    <a:pt x="609600" y="334030"/>
                  </a:cubicBezTo>
                  <a:lnTo>
                    <a:pt x="203200" y="334030"/>
                  </a:lnTo>
                  <a:cubicBezTo>
                    <a:pt x="90976" y="334030"/>
                    <a:pt x="0" y="259254"/>
                    <a:pt x="0" y="167015"/>
                  </a:cubicBezTo>
                  <a:cubicBezTo>
                    <a:pt x="0" y="74775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698EB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812800" cy="3721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57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11175304" y="3740102"/>
            <a:ext cx="4564107" cy="3595518"/>
          </a:xfrm>
          <a:custGeom>
            <a:avLst/>
            <a:gdLst/>
            <a:ahLst/>
            <a:cxnLst/>
            <a:rect r="r" b="b" t="t" l="l"/>
            <a:pathLst>
              <a:path h="3595518" w="4564107">
                <a:moveTo>
                  <a:pt x="0" y="0"/>
                </a:moveTo>
                <a:lnTo>
                  <a:pt x="4564107" y="0"/>
                </a:lnTo>
                <a:lnTo>
                  <a:pt x="4564107" y="3595518"/>
                </a:lnTo>
                <a:lnTo>
                  <a:pt x="0" y="359551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AutoShape 13" id="13"/>
          <p:cNvSpPr/>
          <p:nvPr/>
        </p:nvSpPr>
        <p:spPr>
          <a:xfrm>
            <a:off x="1683762" y="5337463"/>
            <a:ext cx="649224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4" id="14"/>
          <p:cNvSpPr/>
          <p:nvPr/>
        </p:nvSpPr>
        <p:spPr>
          <a:xfrm flipV="true">
            <a:off x="1683762" y="5962001"/>
            <a:ext cx="4414205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5" id="15"/>
          <p:cNvSpPr/>
          <p:nvPr/>
        </p:nvSpPr>
        <p:spPr>
          <a:xfrm>
            <a:off x="1683762" y="6606163"/>
            <a:ext cx="649224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6" id="16"/>
          <p:cNvSpPr/>
          <p:nvPr/>
        </p:nvSpPr>
        <p:spPr>
          <a:xfrm flipV="true">
            <a:off x="1683762" y="7316570"/>
            <a:ext cx="4414205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7" id="17"/>
          <p:cNvGrpSpPr/>
          <p:nvPr/>
        </p:nvGrpSpPr>
        <p:grpSpPr>
          <a:xfrm rot="0">
            <a:off x="7582361" y="8027937"/>
            <a:ext cx="3123279" cy="878910"/>
            <a:chOff x="0" y="0"/>
            <a:chExt cx="986844" cy="277704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986844" cy="277704"/>
            </a:xfrm>
            <a:custGeom>
              <a:avLst/>
              <a:gdLst/>
              <a:ahLst/>
              <a:cxnLst/>
              <a:rect r="r" b="b" t="t" l="l"/>
              <a:pathLst>
                <a:path h="277704" w="986844">
                  <a:moveTo>
                    <a:pt x="783644" y="0"/>
                  </a:moveTo>
                  <a:cubicBezTo>
                    <a:pt x="895868" y="0"/>
                    <a:pt x="986844" y="62166"/>
                    <a:pt x="986844" y="138852"/>
                  </a:cubicBezTo>
                  <a:cubicBezTo>
                    <a:pt x="986844" y="215538"/>
                    <a:pt x="895868" y="277704"/>
                    <a:pt x="783644" y="277704"/>
                  </a:cubicBezTo>
                  <a:lnTo>
                    <a:pt x="203200" y="277704"/>
                  </a:lnTo>
                  <a:cubicBezTo>
                    <a:pt x="90976" y="277704"/>
                    <a:pt x="0" y="215538"/>
                    <a:pt x="0" y="138852"/>
                  </a:cubicBezTo>
                  <a:cubicBezTo>
                    <a:pt x="0" y="6216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191818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986844" cy="31580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57"/>
                </a:lnSpc>
              </a:pPr>
            </a:p>
          </p:txBody>
        </p:sp>
      </p:grpSp>
      <p:sp>
        <p:nvSpPr>
          <p:cNvPr name="Freeform 20" id="20"/>
          <p:cNvSpPr/>
          <p:nvPr/>
        </p:nvSpPr>
        <p:spPr>
          <a:xfrm flipH="false" flipV="false" rot="0">
            <a:off x="17435178" y="1334146"/>
            <a:ext cx="627393" cy="627393"/>
          </a:xfrm>
          <a:custGeom>
            <a:avLst/>
            <a:gdLst/>
            <a:ahLst/>
            <a:cxnLst/>
            <a:rect r="r" b="b" t="t" l="l"/>
            <a:pathLst>
              <a:path h="627393" w="627393">
                <a:moveTo>
                  <a:pt x="0" y="0"/>
                </a:moveTo>
                <a:lnTo>
                  <a:pt x="627393" y="0"/>
                </a:lnTo>
                <a:lnTo>
                  <a:pt x="627393" y="627393"/>
                </a:lnTo>
                <a:lnTo>
                  <a:pt x="0" y="62739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1920331" y="2889033"/>
            <a:ext cx="6255672" cy="10279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41"/>
              </a:lnSpc>
            </a:pPr>
            <a:r>
              <a:rPr lang="en-US" sz="602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Home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1692901" y="1449554"/>
            <a:ext cx="1743615" cy="3584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57"/>
              </a:lnSpc>
            </a:pPr>
            <a:r>
              <a:rPr lang="en-US" sz="2112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Our Products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4008016" y="1449554"/>
            <a:ext cx="905541" cy="3584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57"/>
              </a:lnSpc>
            </a:pPr>
            <a:r>
              <a:rPr lang="en-US" sz="2112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Search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6003850" y="1449554"/>
            <a:ext cx="1024753" cy="3584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57"/>
              </a:lnSpc>
            </a:pPr>
            <a:r>
              <a:rPr lang="en-US" sz="2112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Log Out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683762" y="4266849"/>
            <a:ext cx="1985199" cy="4581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21"/>
              </a:lnSpc>
            </a:pPr>
            <a:r>
              <a:rPr lang="en-US" sz="2586">
                <a:solidFill>
                  <a:srgbClr val="000000"/>
                </a:solidFill>
                <a:latin typeface="Arialle"/>
                <a:ea typeface="Arialle"/>
                <a:cs typeface="Arialle"/>
                <a:sym typeface="Arialle"/>
              </a:rPr>
              <a:t>Description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7942655" y="8214203"/>
            <a:ext cx="2402690" cy="4492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19"/>
              </a:lnSpc>
            </a:pPr>
            <a:r>
              <a:rPr lang="en-US" sz="2585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Start Shopping</a:t>
            </a:r>
          </a:p>
        </p:txBody>
      </p:sp>
      <p:grpSp>
        <p:nvGrpSpPr>
          <p:cNvPr name="Group 27" id="27"/>
          <p:cNvGrpSpPr/>
          <p:nvPr/>
        </p:nvGrpSpPr>
        <p:grpSpPr>
          <a:xfrm rot="0">
            <a:off x="0" y="9806315"/>
            <a:ext cx="18288000" cy="483553"/>
            <a:chOff x="0" y="0"/>
            <a:chExt cx="7068471" cy="186897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7068471" cy="186897"/>
            </a:xfrm>
            <a:custGeom>
              <a:avLst/>
              <a:gdLst/>
              <a:ahLst/>
              <a:cxnLst/>
              <a:rect r="r" b="b" t="t" l="l"/>
              <a:pathLst>
                <a:path h="186897" w="7068471">
                  <a:moveTo>
                    <a:pt x="0" y="0"/>
                  </a:moveTo>
                  <a:lnTo>
                    <a:pt x="7068471" y="0"/>
                  </a:lnTo>
                  <a:lnTo>
                    <a:pt x="7068471" y="186897"/>
                  </a:lnTo>
                  <a:lnTo>
                    <a:pt x="0" y="186897"/>
                  </a:lnTo>
                  <a:close/>
                </a:path>
              </a:pathLst>
            </a:custGeom>
            <a:solidFill>
              <a:srgbClr val="1F1412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38100"/>
              <a:ext cx="7068471" cy="2249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57"/>
                </a:lnSpc>
              </a:pPr>
            </a:p>
          </p:txBody>
        </p:sp>
      </p:grpSp>
      <p:sp>
        <p:nvSpPr>
          <p:cNvPr name="Freeform 30" id="30"/>
          <p:cNvSpPr/>
          <p:nvPr/>
        </p:nvSpPr>
        <p:spPr>
          <a:xfrm flipH="false" flipV="false" rot="0">
            <a:off x="6463293" y="9768732"/>
            <a:ext cx="2032764" cy="558719"/>
          </a:xfrm>
          <a:custGeom>
            <a:avLst/>
            <a:gdLst/>
            <a:ahLst/>
            <a:cxnLst/>
            <a:rect r="r" b="b" t="t" l="l"/>
            <a:pathLst>
              <a:path h="558719" w="2032764">
                <a:moveTo>
                  <a:pt x="0" y="0"/>
                </a:moveTo>
                <a:lnTo>
                  <a:pt x="2032765" y="0"/>
                </a:lnTo>
                <a:lnTo>
                  <a:pt x="2032765" y="558719"/>
                </a:lnTo>
                <a:lnTo>
                  <a:pt x="0" y="55871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34523" t="-82590" r="-84654" b="-415479"/>
            </a:stretch>
          </a:blipFill>
        </p:spPr>
      </p:sp>
      <p:sp>
        <p:nvSpPr>
          <p:cNvPr name="TextBox 31" id="31"/>
          <p:cNvSpPr txBox="true"/>
          <p:nvPr/>
        </p:nvSpPr>
        <p:spPr>
          <a:xfrm rot="0">
            <a:off x="8734458" y="9875542"/>
            <a:ext cx="816724" cy="2852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70"/>
              </a:lnSpc>
            </a:pPr>
            <a:r>
              <a:rPr lang="en-US" sz="1621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Inochem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9697944" y="9913189"/>
            <a:ext cx="1451800" cy="2412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53"/>
              </a:lnSpc>
            </a:pPr>
            <a:r>
              <a:rPr lang="en-US" sz="1395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+123-123456789 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9599002" y="9947848"/>
            <a:ext cx="51121" cy="1814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92"/>
              </a:lnSpc>
            </a:pPr>
            <a:r>
              <a:rPr lang="en-US" sz="1065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-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1149743" y="9947848"/>
            <a:ext cx="51121" cy="1814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92"/>
              </a:lnSpc>
            </a:pPr>
            <a:r>
              <a:rPr lang="en-US" sz="1065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-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1246314" y="9894879"/>
            <a:ext cx="1855072" cy="243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15"/>
              </a:lnSpc>
            </a:pPr>
            <a:r>
              <a:rPr lang="en-US" sz="1367" u="sng">
                <a:solidFill>
                  <a:srgbClr val="0684EB"/>
                </a:solidFill>
                <a:latin typeface="Public Sans"/>
                <a:ea typeface="Public Sans"/>
                <a:cs typeface="Public Sans"/>
                <a:sym typeface="Public Sans"/>
              </a:rPr>
              <a:t>Inochem@Outlook.com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380" r="0" b="-238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18288000" cy="1142743"/>
          </a:xfrm>
          <a:custGeom>
            <a:avLst/>
            <a:gdLst/>
            <a:ahLst/>
            <a:cxnLst/>
            <a:rect r="r" b="b" t="t" l="l"/>
            <a:pathLst>
              <a:path h="1142743" w="18288000">
                <a:moveTo>
                  <a:pt x="0" y="0"/>
                </a:moveTo>
                <a:lnTo>
                  <a:pt x="18288000" y="0"/>
                </a:lnTo>
                <a:lnTo>
                  <a:pt x="18288000" y="1142743"/>
                </a:lnTo>
                <a:lnTo>
                  <a:pt x="0" y="114274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44284" b="-1198852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0" y="1142743"/>
            <a:ext cx="18288000" cy="1010200"/>
            <a:chOff x="0" y="0"/>
            <a:chExt cx="4816593" cy="26606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816592" cy="266061"/>
            </a:xfrm>
            <a:custGeom>
              <a:avLst/>
              <a:gdLst/>
              <a:ahLst/>
              <a:cxnLst/>
              <a:rect r="r" b="b" t="t" l="l"/>
              <a:pathLst>
                <a:path h="266061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66061"/>
                  </a:lnTo>
                  <a:lnTo>
                    <a:pt x="0" y="266061"/>
                  </a:lnTo>
                  <a:close/>
                </a:path>
              </a:pathLst>
            </a:custGeom>
            <a:solidFill>
              <a:srgbClr val="F7F7F7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4816593" cy="3136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334032" y="1251834"/>
            <a:ext cx="1005379" cy="792018"/>
          </a:xfrm>
          <a:custGeom>
            <a:avLst/>
            <a:gdLst/>
            <a:ahLst/>
            <a:cxnLst/>
            <a:rect r="r" b="b" t="t" l="l"/>
            <a:pathLst>
              <a:path h="792018" w="1005379">
                <a:moveTo>
                  <a:pt x="0" y="0"/>
                </a:moveTo>
                <a:lnTo>
                  <a:pt x="1005379" y="0"/>
                </a:lnTo>
                <a:lnTo>
                  <a:pt x="1005379" y="792018"/>
                </a:lnTo>
                <a:lnTo>
                  <a:pt x="0" y="79201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016600" y="1530589"/>
            <a:ext cx="234509" cy="234509"/>
          </a:xfrm>
          <a:custGeom>
            <a:avLst/>
            <a:gdLst/>
            <a:ahLst/>
            <a:cxnLst/>
            <a:rect r="r" b="b" t="t" l="l"/>
            <a:pathLst>
              <a:path h="234509" w="234509">
                <a:moveTo>
                  <a:pt x="0" y="0"/>
                </a:moveTo>
                <a:lnTo>
                  <a:pt x="234509" y="0"/>
                </a:lnTo>
                <a:lnTo>
                  <a:pt x="234509" y="234508"/>
                </a:lnTo>
                <a:lnTo>
                  <a:pt x="0" y="23450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5818816" y="1361584"/>
            <a:ext cx="1393118" cy="572518"/>
            <a:chOff x="0" y="0"/>
            <a:chExt cx="812800" cy="33403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334030"/>
            </a:xfrm>
            <a:custGeom>
              <a:avLst/>
              <a:gdLst/>
              <a:ahLst/>
              <a:cxnLst/>
              <a:rect r="r" b="b" t="t" l="l"/>
              <a:pathLst>
                <a:path h="334030" w="812800">
                  <a:moveTo>
                    <a:pt x="609600" y="0"/>
                  </a:moveTo>
                  <a:cubicBezTo>
                    <a:pt x="721824" y="0"/>
                    <a:pt x="812800" y="74775"/>
                    <a:pt x="812800" y="167015"/>
                  </a:cubicBezTo>
                  <a:cubicBezTo>
                    <a:pt x="812800" y="259254"/>
                    <a:pt x="721824" y="334030"/>
                    <a:pt x="609600" y="334030"/>
                  </a:cubicBezTo>
                  <a:lnTo>
                    <a:pt x="203200" y="334030"/>
                  </a:lnTo>
                  <a:cubicBezTo>
                    <a:pt x="90976" y="334030"/>
                    <a:pt x="0" y="259254"/>
                    <a:pt x="0" y="167015"/>
                  </a:cubicBezTo>
                  <a:cubicBezTo>
                    <a:pt x="0" y="74775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698EB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812800" cy="3721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57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17435178" y="1334146"/>
            <a:ext cx="627393" cy="627393"/>
          </a:xfrm>
          <a:custGeom>
            <a:avLst/>
            <a:gdLst/>
            <a:ahLst/>
            <a:cxnLst/>
            <a:rect r="r" b="b" t="t" l="l"/>
            <a:pathLst>
              <a:path h="627393" w="627393">
                <a:moveTo>
                  <a:pt x="0" y="0"/>
                </a:moveTo>
                <a:lnTo>
                  <a:pt x="627393" y="0"/>
                </a:lnTo>
                <a:lnTo>
                  <a:pt x="627393" y="627393"/>
                </a:lnTo>
                <a:lnTo>
                  <a:pt x="0" y="62739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7373937" y="7517407"/>
            <a:ext cx="3540125" cy="878910"/>
            <a:chOff x="0" y="0"/>
            <a:chExt cx="1118552" cy="277704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118552" cy="277704"/>
            </a:xfrm>
            <a:custGeom>
              <a:avLst/>
              <a:gdLst/>
              <a:ahLst/>
              <a:cxnLst/>
              <a:rect r="r" b="b" t="t" l="l"/>
              <a:pathLst>
                <a:path h="277704" w="1118552">
                  <a:moveTo>
                    <a:pt x="915352" y="0"/>
                  </a:moveTo>
                  <a:cubicBezTo>
                    <a:pt x="1027577" y="0"/>
                    <a:pt x="1118552" y="62166"/>
                    <a:pt x="1118552" y="138852"/>
                  </a:cubicBezTo>
                  <a:cubicBezTo>
                    <a:pt x="1118552" y="215538"/>
                    <a:pt x="1027577" y="277704"/>
                    <a:pt x="915352" y="277704"/>
                  </a:cubicBezTo>
                  <a:lnTo>
                    <a:pt x="203200" y="277704"/>
                  </a:lnTo>
                  <a:cubicBezTo>
                    <a:pt x="90976" y="277704"/>
                    <a:pt x="0" y="215538"/>
                    <a:pt x="0" y="138852"/>
                  </a:cubicBezTo>
                  <a:cubicBezTo>
                    <a:pt x="0" y="6216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141414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1118552" cy="31580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57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0" y="9806315"/>
            <a:ext cx="18288000" cy="483553"/>
            <a:chOff x="0" y="0"/>
            <a:chExt cx="7068471" cy="186897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7068471" cy="186897"/>
            </a:xfrm>
            <a:custGeom>
              <a:avLst/>
              <a:gdLst/>
              <a:ahLst/>
              <a:cxnLst/>
              <a:rect r="r" b="b" t="t" l="l"/>
              <a:pathLst>
                <a:path h="186897" w="7068471">
                  <a:moveTo>
                    <a:pt x="0" y="0"/>
                  </a:moveTo>
                  <a:lnTo>
                    <a:pt x="7068471" y="0"/>
                  </a:lnTo>
                  <a:lnTo>
                    <a:pt x="7068471" y="186897"/>
                  </a:lnTo>
                  <a:lnTo>
                    <a:pt x="0" y="186897"/>
                  </a:lnTo>
                  <a:close/>
                </a:path>
              </a:pathLst>
            </a:custGeom>
            <a:solidFill>
              <a:srgbClr val="1F1412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7068471" cy="2249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57"/>
                </a:lnSpc>
              </a:pP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0">
            <a:off x="6463293" y="9768732"/>
            <a:ext cx="2032764" cy="558719"/>
          </a:xfrm>
          <a:custGeom>
            <a:avLst/>
            <a:gdLst/>
            <a:ahLst/>
            <a:cxnLst/>
            <a:rect r="r" b="b" t="t" l="l"/>
            <a:pathLst>
              <a:path h="558719" w="2032764">
                <a:moveTo>
                  <a:pt x="0" y="0"/>
                </a:moveTo>
                <a:lnTo>
                  <a:pt x="2032765" y="0"/>
                </a:lnTo>
                <a:lnTo>
                  <a:pt x="2032765" y="558719"/>
                </a:lnTo>
                <a:lnTo>
                  <a:pt x="0" y="55871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34523" t="-82590" r="-84654" b="-415479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6695805" y="2887700"/>
            <a:ext cx="4896390" cy="10279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41"/>
              </a:lnSpc>
            </a:pPr>
            <a:r>
              <a:rPr lang="en-US" sz="602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Account Info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1692901" y="1449554"/>
            <a:ext cx="1743615" cy="3584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57"/>
              </a:lnSpc>
            </a:pPr>
            <a:r>
              <a:rPr lang="en-US" sz="2112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Our Products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4008016" y="1449554"/>
            <a:ext cx="905541" cy="3584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57"/>
              </a:lnSpc>
            </a:pPr>
            <a:r>
              <a:rPr lang="en-US" sz="2112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Search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6003850" y="1449554"/>
            <a:ext cx="1024753" cy="3584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57"/>
              </a:lnSpc>
            </a:pPr>
            <a:r>
              <a:rPr lang="en-US" sz="2112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Log Out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7397178" y="4611771"/>
            <a:ext cx="3491285" cy="461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25"/>
              </a:lnSpc>
            </a:pPr>
            <a:r>
              <a:rPr lang="en-US" sz="2589">
                <a:solidFill>
                  <a:srgbClr val="0E0E0E"/>
                </a:solidFill>
                <a:latin typeface="Public Sans"/>
                <a:ea typeface="Public Sans"/>
                <a:cs typeface="Public Sans"/>
                <a:sym typeface="Public Sans"/>
              </a:rPr>
              <a:t>Name: George Johnson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6617563" y="5452541"/>
            <a:ext cx="5050514" cy="461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25"/>
              </a:lnSpc>
            </a:pPr>
            <a:r>
              <a:rPr lang="en-US" sz="2589">
                <a:solidFill>
                  <a:srgbClr val="0E0E0E"/>
                </a:solidFill>
                <a:latin typeface="Public Sans"/>
                <a:ea typeface="Public Sans"/>
                <a:cs typeface="Public Sans"/>
                <a:sym typeface="Public Sans"/>
              </a:rPr>
              <a:t>Email: George.johnson@mail.com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6977385" y="6293311"/>
            <a:ext cx="4330870" cy="461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25"/>
              </a:lnSpc>
            </a:pPr>
            <a:r>
              <a:rPr lang="en-US" sz="2589">
                <a:solidFill>
                  <a:srgbClr val="0E0E0E"/>
                </a:solidFill>
                <a:latin typeface="Public Sans"/>
                <a:ea typeface="Public Sans"/>
                <a:cs typeface="Public Sans"/>
                <a:sym typeface="Public Sans"/>
              </a:rPr>
              <a:t>Phone number: 1234567890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7732309" y="7703674"/>
            <a:ext cx="2823383" cy="4492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19"/>
              </a:lnSpc>
            </a:pPr>
            <a:r>
              <a:rPr lang="en-US" sz="2585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Change password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8734458" y="9875542"/>
            <a:ext cx="816724" cy="2852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70"/>
              </a:lnSpc>
            </a:pPr>
            <a:r>
              <a:rPr lang="en-US" sz="1621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Inochem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9697944" y="9913189"/>
            <a:ext cx="1451800" cy="2412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53"/>
              </a:lnSpc>
            </a:pPr>
            <a:r>
              <a:rPr lang="en-US" sz="1395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+123-123456789 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9599002" y="9947848"/>
            <a:ext cx="51121" cy="1814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92"/>
              </a:lnSpc>
            </a:pPr>
            <a:r>
              <a:rPr lang="en-US" sz="1065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-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1149743" y="9947848"/>
            <a:ext cx="51121" cy="1814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92"/>
              </a:lnSpc>
            </a:pPr>
            <a:r>
              <a:rPr lang="en-US" sz="1065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-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1246314" y="9894879"/>
            <a:ext cx="1855072" cy="243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15"/>
              </a:lnSpc>
            </a:pPr>
            <a:r>
              <a:rPr lang="en-US" sz="1367" u="sng">
                <a:solidFill>
                  <a:srgbClr val="0684EB"/>
                </a:solidFill>
                <a:latin typeface="Public Sans"/>
                <a:ea typeface="Public Sans"/>
                <a:cs typeface="Public Sans"/>
                <a:sym typeface="Public Sans"/>
              </a:rPr>
              <a:t>Inochem@Outlook.com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4374" t="0" r="-34374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18288000" cy="1142743"/>
          </a:xfrm>
          <a:custGeom>
            <a:avLst/>
            <a:gdLst/>
            <a:ahLst/>
            <a:cxnLst/>
            <a:rect r="r" b="b" t="t" l="l"/>
            <a:pathLst>
              <a:path h="1142743" w="18288000">
                <a:moveTo>
                  <a:pt x="0" y="0"/>
                </a:moveTo>
                <a:lnTo>
                  <a:pt x="18288000" y="0"/>
                </a:lnTo>
                <a:lnTo>
                  <a:pt x="18288000" y="1142743"/>
                </a:lnTo>
                <a:lnTo>
                  <a:pt x="0" y="114274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44284" b="-1198852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0" y="1142743"/>
            <a:ext cx="18288000" cy="1010200"/>
            <a:chOff x="0" y="0"/>
            <a:chExt cx="4816593" cy="26606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816592" cy="266061"/>
            </a:xfrm>
            <a:custGeom>
              <a:avLst/>
              <a:gdLst/>
              <a:ahLst/>
              <a:cxnLst/>
              <a:rect r="r" b="b" t="t" l="l"/>
              <a:pathLst>
                <a:path h="266061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66061"/>
                  </a:lnTo>
                  <a:lnTo>
                    <a:pt x="0" y="266061"/>
                  </a:lnTo>
                  <a:close/>
                </a:path>
              </a:pathLst>
            </a:custGeom>
            <a:solidFill>
              <a:srgbClr val="F7F7F7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4816593" cy="3136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334032" y="1251834"/>
            <a:ext cx="1005379" cy="792018"/>
          </a:xfrm>
          <a:custGeom>
            <a:avLst/>
            <a:gdLst/>
            <a:ahLst/>
            <a:cxnLst/>
            <a:rect r="r" b="b" t="t" l="l"/>
            <a:pathLst>
              <a:path h="792018" w="1005379">
                <a:moveTo>
                  <a:pt x="0" y="0"/>
                </a:moveTo>
                <a:lnTo>
                  <a:pt x="1005379" y="0"/>
                </a:lnTo>
                <a:lnTo>
                  <a:pt x="1005379" y="792018"/>
                </a:lnTo>
                <a:lnTo>
                  <a:pt x="0" y="79201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6139425" y="4562629"/>
            <a:ext cx="6005507" cy="542984"/>
            <a:chOff x="0" y="0"/>
            <a:chExt cx="1735818" cy="15694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735818" cy="156943"/>
            </a:xfrm>
            <a:custGeom>
              <a:avLst/>
              <a:gdLst/>
              <a:ahLst/>
              <a:cxnLst/>
              <a:rect r="r" b="b" t="t" l="l"/>
              <a:pathLst>
                <a:path h="156943" w="1735818">
                  <a:moveTo>
                    <a:pt x="0" y="0"/>
                  </a:moveTo>
                  <a:lnTo>
                    <a:pt x="1735818" y="0"/>
                  </a:lnTo>
                  <a:lnTo>
                    <a:pt x="1735818" y="156943"/>
                  </a:lnTo>
                  <a:lnTo>
                    <a:pt x="0" y="156943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735818" cy="1950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57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6159266" y="4578278"/>
            <a:ext cx="5967108" cy="511686"/>
            <a:chOff x="0" y="0"/>
            <a:chExt cx="1724719" cy="147897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724719" cy="147897"/>
            </a:xfrm>
            <a:custGeom>
              <a:avLst/>
              <a:gdLst/>
              <a:ahLst/>
              <a:cxnLst/>
              <a:rect r="r" b="b" t="t" l="l"/>
              <a:pathLst>
                <a:path h="147897" w="1724719">
                  <a:moveTo>
                    <a:pt x="0" y="0"/>
                  </a:moveTo>
                  <a:lnTo>
                    <a:pt x="1724719" y="0"/>
                  </a:lnTo>
                  <a:lnTo>
                    <a:pt x="1724719" y="147897"/>
                  </a:lnTo>
                  <a:lnTo>
                    <a:pt x="0" y="14789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1724719" cy="1859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57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6139425" y="5801132"/>
            <a:ext cx="5986949" cy="542984"/>
            <a:chOff x="0" y="0"/>
            <a:chExt cx="1730454" cy="156943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730454" cy="156943"/>
            </a:xfrm>
            <a:custGeom>
              <a:avLst/>
              <a:gdLst/>
              <a:ahLst/>
              <a:cxnLst/>
              <a:rect r="r" b="b" t="t" l="l"/>
              <a:pathLst>
                <a:path h="156943" w="1730454">
                  <a:moveTo>
                    <a:pt x="0" y="0"/>
                  </a:moveTo>
                  <a:lnTo>
                    <a:pt x="1730454" y="0"/>
                  </a:lnTo>
                  <a:lnTo>
                    <a:pt x="1730454" y="156943"/>
                  </a:lnTo>
                  <a:lnTo>
                    <a:pt x="0" y="156943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1730454" cy="1950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57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6159205" y="5816781"/>
            <a:ext cx="5948669" cy="511686"/>
            <a:chOff x="0" y="0"/>
            <a:chExt cx="1719390" cy="147897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719390" cy="147897"/>
            </a:xfrm>
            <a:custGeom>
              <a:avLst/>
              <a:gdLst/>
              <a:ahLst/>
              <a:cxnLst/>
              <a:rect r="r" b="b" t="t" l="l"/>
              <a:pathLst>
                <a:path h="147897" w="1719390">
                  <a:moveTo>
                    <a:pt x="0" y="0"/>
                  </a:moveTo>
                  <a:lnTo>
                    <a:pt x="1719390" y="0"/>
                  </a:lnTo>
                  <a:lnTo>
                    <a:pt x="1719390" y="147897"/>
                  </a:lnTo>
                  <a:lnTo>
                    <a:pt x="0" y="14789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1719390" cy="1859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57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6159266" y="7045695"/>
            <a:ext cx="5986949" cy="542984"/>
            <a:chOff x="0" y="0"/>
            <a:chExt cx="1730454" cy="156943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730454" cy="156943"/>
            </a:xfrm>
            <a:custGeom>
              <a:avLst/>
              <a:gdLst/>
              <a:ahLst/>
              <a:cxnLst/>
              <a:rect r="r" b="b" t="t" l="l"/>
              <a:pathLst>
                <a:path h="156943" w="1730454">
                  <a:moveTo>
                    <a:pt x="0" y="0"/>
                  </a:moveTo>
                  <a:lnTo>
                    <a:pt x="1730454" y="0"/>
                  </a:lnTo>
                  <a:lnTo>
                    <a:pt x="1730454" y="156943"/>
                  </a:lnTo>
                  <a:lnTo>
                    <a:pt x="0" y="156943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1730454" cy="1950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57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6179046" y="7061344"/>
            <a:ext cx="5948669" cy="511686"/>
            <a:chOff x="0" y="0"/>
            <a:chExt cx="1719390" cy="147897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719390" cy="147897"/>
            </a:xfrm>
            <a:custGeom>
              <a:avLst/>
              <a:gdLst/>
              <a:ahLst/>
              <a:cxnLst/>
              <a:rect r="r" b="b" t="t" l="l"/>
              <a:pathLst>
                <a:path h="147897" w="1719390">
                  <a:moveTo>
                    <a:pt x="0" y="0"/>
                  </a:moveTo>
                  <a:lnTo>
                    <a:pt x="1719390" y="0"/>
                  </a:lnTo>
                  <a:lnTo>
                    <a:pt x="1719390" y="147897"/>
                  </a:lnTo>
                  <a:lnTo>
                    <a:pt x="0" y="14789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38100"/>
              <a:ext cx="1719390" cy="1859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57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8004504" y="8144732"/>
            <a:ext cx="2256791" cy="696404"/>
            <a:chOff x="0" y="0"/>
            <a:chExt cx="1082467" cy="33403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082467" cy="334030"/>
            </a:xfrm>
            <a:custGeom>
              <a:avLst/>
              <a:gdLst/>
              <a:ahLst/>
              <a:cxnLst/>
              <a:rect r="r" b="b" t="t" l="l"/>
              <a:pathLst>
                <a:path h="334030" w="1082467">
                  <a:moveTo>
                    <a:pt x="879267" y="0"/>
                  </a:moveTo>
                  <a:cubicBezTo>
                    <a:pt x="991492" y="0"/>
                    <a:pt x="1082467" y="74775"/>
                    <a:pt x="1082467" y="167015"/>
                  </a:cubicBezTo>
                  <a:cubicBezTo>
                    <a:pt x="1082467" y="259254"/>
                    <a:pt x="991492" y="334030"/>
                    <a:pt x="879267" y="334030"/>
                  </a:cubicBezTo>
                  <a:lnTo>
                    <a:pt x="203200" y="334030"/>
                  </a:lnTo>
                  <a:cubicBezTo>
                    <a:pt x="90976" y="334030"/>
                    <a:pt x="0" y="259254"/>
                    <a:pt x="0" y="167015"/>
                  </a:cubicBezTo>
                  <a:cubicBezTo>
                    <a:pt x="0" y="74775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141414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38100"/>
              <a:ext cx="1082467" cy="3721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57"/>
                </a:lnSpc>
              </a:pPr>
            </a:p>
          </p:txBody>
        </p:sp>
      </p:grpSp>
      <p:sp>
        <p:nvSpPr>
          <p:cNvPr name="TextBox 29" id="29"/>
          <p:cNvSpPr txBox="true"/>
          <p:nvPr/>
        </p:nvSpPr>
        <p:spPr>
          <a:xfrm rot="0">
            <a:off x="6233328" y="2686273"/>
            <a:ext cx="5838825" cy="9123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61"/>
              </a:lnSpc>
            </a:pPr>
            <a:r>
              <a:rPr lang="en-US" sz="532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Change password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6139425" y="4107070"/>
            <a:ext cx="1884219" cy="3888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96"/>
              </a:lnSpc>
            </a:pPr>
            <a:r>
              <a:rPr lang="en-US" sz="2283">
                <a:solidFill>
                  <a:srgbClr val="0E0E0E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Old password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6139425" y="5345574"/>
            <a:ext cx="2029326" cy="3888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96"/>
              </a:lnSpc>
            </a:pPr>
            <a:r>
              <a:rPr lang="en-US" sz="2283">
                <a:solidFill>
                  <a:srgbClr val="0E0E0E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New Password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6159266" y="6601291"/>
            <a:ext cx="3258259" cy="3888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96"/>
              </a:lnSpc>
            </a:pPr>
            <a:r>
              <a:rPr lang="en-US" sz="2283">
                <a:solidFill>
                  <a:srgbClr val="0E0E0E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Re-enter new Password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8481838" y="8250457"/>
            <a:ext cx="1302124" cy="4373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97"/>
              </a:lnSpc>
            </a:pPr>
            <a:r>
              <a:rPr lang="en-US" sz="256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Confirm</a:t>
            </a:r>
          </a:p>
        </p:txBody>
      </p:sp>
      <p:grpSp>
        <p:nvGrpSpPr>
          <p:cNvPr name="Group 34" id="34"/>
          <p:cNvGrpSpPr/>
          <p:nvPr/>
        </p:nvGrpSpPr>
        <p:grpSpPr>
          <a:xfrm rot="0">
            <a:off x="0" y="9806315"/>
            <a:ext cx="18288000" cy="483553"/>
            <a:chOff x="0" y="0"/>
            <a:chExt cx="7068471" cy="186897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7068471" cy="186897"/>
            </a:xfrm>
            <a:custGeom>
              <a:avLst/>
              <a:gdLst/>
              <a:ahLst/>
              <a:cxnLst/>
              <a:rect r="r" b="b" t="t" l="l"/>
              <a:pathLst>
                <a:path h="186897" w="7068471">
                  <a:moveTo>
                    <a:pt x="0" y="0"/>
                  </a:moveTo>
                  <a:lnTo>
                    <a:pt x="7068471" y="0"/>
                  </a:lnTo>
                  <a:lnTo>
                    <a:pt x="7068471" y="186897"/>
                  </a:lnTo>
                  <a:lnTo>
                    <a:pt x="0" y="186897"/>
                  </a:lnTo>
                  <a:close/>
                </a:path>
              </a:pathLst>
            </a:custGeom>
            <a:solidFill>
              <a:srgbClr val="1F1412"/>
            </a:solidFill>
          </p:spPr>
        </p:sp>
        <p:sp>
          <p:nvSpPr>
            <p:cNvPr name="TextBox 36" id="36"/>
            <p:cNvSpPr txBox="true"/>
            <p:nvPr/>
          </p:nvSpPr>
          <p:spPr>
            <a:xfrm>
              <a:off x="0" y="-38100"/>
              <a:ext cx="7068471" cy="2249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57"/>
                </a:lnSpc>
              </a:pPr>
            </a:p>
          </p:txBody>
        </p:sp>
      </p:grpSp>
      <p:sp>
        <p:nvSpPr>
          <p:cNvPr name="Freeform 37" id="37"/>
          <p:cNvSpPr/>
          <p:nvPr/>
        </p:nvSpPr>
        <p:spPr>
          <a:xfrm flipH="false" flipV="false" rot="0">
            <a:off x="6463293" y="9768732"/>
            <a:ext cx="2032764" cy="558719"/>
          </a:xfrm>
          <a:custGeom>
            <a:avLst/>
            <a:gdLst/>
            <a:ahLst/>
            <a:cxnLst/>
            <a:rect r="r" b="b" t="t" l="l"/>
            <a:pathLst>
              <a:path h="558719" w="2032764">
                <a:moveTo>
                  <a:pt x="0" y="0"/>
                </a:moveTo>
                <a:lnTo>
                  <a:pt x="2032765" y="0"/>
                </a:lnTo>
                <a:lnTo>
                  <a:pt x="2032765" y="558719"/>
                </a:lnTo>
                <a:lnTo>
                  <a:pt x="0" y="55871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34523" t="-82590" r="-84654" b="-415479"/>
            </a:stretch>
          </a:blipFill>
        </p:spPr>
      </p:sp>
      <p:sp>
        <p:nvSpPr>
          <p:cNvPr name="TextBox 38" id="38"/>
          <p:cNvSpPr txBox="true"/>
          <p:nvPr/>
        </p:nvSpPr>
        <p:spPr>
          <a:xfrm rot="0">
            <a:off x="8734458" y="9875542"/>
            <a:ext cx="816724" cy="2852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70"/>
              </a:lnSpc>
            </a:pPr>
            <a:r>
              <a:rPr lang="en-US" sz="1621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Inochem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9697944" y="9913189"/>
            <a:ext cx="1451800" cy="2412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53"/>
              </a:lnSpc>
            </a:pPr>
            <a:r>
              <a:rPr lang="en-US" sz="1395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+123-123456789 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9599002" y="9947848"/>
            <a:ext cx="51121" cy="1814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92"/>
              </a:lnSpc>
            </a:pPr>
            <a:r>
              <a:rPr lang="en-US" sz="1065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-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1149743" y="9947848"/>
            <a:ext cx="51121" cy="1814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92"/>
              </a:lnSpc>
            </a:pPr>
            <a:r>
              <a:rPr lang="en-US" sz="1065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-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11246314" y="9894879"/>
            <a:ext cx="1855072" cy="243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15"/>
              </a:lnSpc>
            </a:pPr>
            <a:r>
              <a:rPr lang="en-US" sz="1367" u="sng">
                <a:solidFill>
                  <a:srgbClr val="0684EB"/>
                </a:solidFill>
                <a:latin typeface="Public Sans"/>
                <a:ea typeface="Public Sans"/>
                <a:cs typeface="Public Sans"/>
                <a:sym typeface="Public Sans"/>
              </a:rPr>
              <a:t>Inochem@Outlook.com</a:t>
            </a:r>
          </a:p>
        </p:txBody>
      </p:sp>
      <p:sp>
        <p:nvSpPr>
          <p:cNvPr name="Freeform 43" id="43"/>
          <p:cNvSpPr/>
          <p:nvPr/>
        </p:nvSpPr>
        <p:spPr>
          <a:xfrm flipH="false" flipV="false" rot="0">
            <a:off x="15016600" y="1530589"/>
            <a:ext cx="234509" cy="234509"/>
          </a:xfrm>
          <a:custGeom>
            <a:avLst/>
            <a:gdLst/>
            <a:ahLst/>
            <a:cxnLst/>
            <a:rect r="r" b="b" t="t" l="l"/>
            <a:pathLst>
              <a:path h="234509" w="234509">
                <a:moveTo>
                  <a:pt x="0" y="0"/>
                </a:moveTo>
                <a:lnTo>
                  <a:pt x="234509" y="0"/>
                </a:lnTo>
                <a:lnTo>
                  <a:pt x="234509" y="234508"/>
                </a:lnTo>
                <a:lnTo>
                  <a:pt x="0" y="23450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4" id="44"/>
          <p:cNvGrpSpPr/>
          <p:nvPr/>
        </p:nvGrpSpPr>
        <p:grpSpPr>
          <a:xfrm rot="0">
            <a:off x="15818816" y="1361584"/>
            <a:ext cx="1393118" cy="572518"/>
            <a:chOff x="0" y="0"/>
            <a:chExt cx="812800" cy="334030"/>
          </a:xfrm>
        </p:grpSpPr>
        <p:sp>
          <p:nvSpPr>
            <p:cNvPr name="Freeform 45" id="45"/>
            <p:cNvSpPr/>
            <p:nvPr/>
          </p:nvSpPr>
          <p:spPr>
            <a:xfrm flipH="false" flipV="false" rot="0">
              <a:off x="0" y="0"/>
              <a:ext cx="812800" cy="334030"/>
            </a:xfrm>
            <a:custGeom>
              <a:avLst/>
              <a:gdLst/>
              <a:ahLst/>
              <a:cxnLst/>
              <a:rect r="r" b="b" t="t" l="l"/>
              <a:pathLst>
                <a:path h="334030" w="812800">
                  <a:moveTo>
                    <a:pt x="609600" y="0"/>
                  </a:moveTo>
                  <a:cubicBezTo>
                    <a:pt x="721824" y="0"/>
                    <a:pt x="812800" y="74775"/>
                    <a:pt x="812800" y="167015"/>
                  </a:cubicBezTo>
                  <a:cubicBezTo>
                    <a:pt x="812800" y="259254"/>
                    <a:pt x="721824" y="334030"/>
                    <a:pt x="609600" y="334030"/>
                  </a:cubicBezTo>
                  <a:lnTo>
                    <a:pt x="203200" y="334030"/>
                  </a:lnTo>
                  <a:cubicBezTo>
                    <a:pt x="90976" y="334030"/>
                    <a:pt x="0" y="259254"/>
                    <a:pt x="0" y="167015"/>
                  </a:cubicBezTo>
                  <a:cubicBezTo>
                    <a:pt x="0" y="74775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698EB"/>
            </a:solidFill>
          </p:spPr>
        </p:sp>
        <p:sp>
          <p:nvSpPr>
            <p:cNvPr name="TextBox 46" id="46"/>
            <p:cNvSpPr txBox="true"/>
            <p:nvPr/>
          </p:nvSpPr>
          <p:spPr>
            <a:xfrm>
              <a:off x="0" y="-38100"/>
              <a:ext cx="812800" cy="3721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57"/>
                </a:lnSpc>
              </a:pPr>
            </a:p>
          </p:txBody>
        </p:sp>
      </p:grpSp>
      <p:sp>
        <p:nvSpPr>
          <p:cNvPr name="Freeform 47" id="47"/>
          <p:cNvSpPr/>
          <p:nvPr/>
        </p:nvSpPr>
        <p:spPr>
          <a:xfrm flipH="false" flipV="false" rot="0">
            <a:off x="17435178" y="1334146"/>
            <a:ext cx="627393" cy="627393"/>
          </a:xfrm>
          <a:custGeom>
            <a:avLst/>
            <a:gdLst/>
            <a:ahLst/>
            <a:cxnLst/>
            <a:rect r="r" b="b" t="t" l="l"/>
            <a:pathLst>
              <a:path h="627393" w="627393">
                <a:moveTo>
                  <a:pt x="0" y="0"/>
                </a:moveTo>
                <a:lnTo>
                  <a:pt x="627393" y="0"/>
                </a:lnTo>
                <a:lnTo>
                  <a:pt x="627393" y="627393"/>
                </a:lnTo>
                <a:lnTo>
                  <a:pt x="0" y="62739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48" id="48"/>
          <p:cNvSpPr txBox="true"/>
          <p:nvPr/>
        </p:nvSpPr>
        <p:spPr>
          <a:xfrm rot="0">
            <a:off x="11692901" y="1449554"/>
            <a:ext cx="1743615" cy="3584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57"/>
              </a:lnSpc>
            </a:pPr>
            <a:r>
              <a:rPr lang="en-US" sz="2112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Our Products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14008016" y="1449554"/>
            <a:ext cx="905541" cy="3584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57"/>
              </a:lnSpc>
            </a:pPr>
            <a:r>
              <a:rPr lang="en-US" sz="2112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Search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16003850" y="1449554"/>
            <a:ext cx="1024753" cy="3584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57"/>
              </a:lnSpc>
            </a:pPr>
            <a:r>
              <a:rPr lang="en-US" sz="2112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Log Out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7221" r="0" b="-7722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18288000" cy="1142743"/>
          </a:xfrm>
          <a:custGeom>
            <a:avLst/>
            <a:gdLst/>
            <a:ahLst/>
            <a:cxnLst/>
            <a:rect r="r" b="b" t="t" l="l"/>
            <a:pathLst>
              <a:path h="1142743" w="18288000">
                <a:moveTo>
                  <a:pt x="0" y="0"/>
                </a:moveTo>
                <a:lnTo>
                  <a:pt x="18288000" y="0"/>
                </a:lnTo>
                <a:lnTo>
                  <a:pt x="18288000" y="1142743"/>
                </a:lnTo>
                <a:lnTo>
                  <a:pt x="0" y="114274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44284" b="-1198852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0" y="1142743"/>
            <a:ext cx="18288000" cy="1010200"/>
            <a:chOff x="0" y="0"/>
            <a:chExt cx="4816593" cy="26606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816592" cy="266061"/>
            </a:xfrm>
            <a:custGeom>
              <a:avLst/>
              <a:gdLst/>
              <a:ahLst/>
              <a:cxnLst/>
              <a:rect r="r" b="b" t="t" l="l"/>
              <a:pathLst>
                <a:path h="266061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66061"/>
                  </a:lnTo>
                  <a:lnTo>
                    <a:pt x="0" y="266061"/>
                  </a:lnTo>
                  <a:close/>
                </a:path>
              </a:pathLst>
            </a:custGeom>
            <a:solidFill>
              <a:srgbClr val="F7F7F7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4816593" cy="3136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334032" y="1251834"/>
            <a:ext cx="1005379" cy="792018"/>
          </a:xfrm>
          <a:custGeom>
            <a:avLst/>
            <a:gdLst/>
            <a:ahLst/>
            <a:cxnLst/>
            <a:rect r="r" b="b" t="t" l="l"/>
            <a:pathLst>
              <a:path h="792018" w="1005379">
                <a:moveTo>
                  <a:pt x="0" y="0"/>
                </a:moveTo>
                <a:lnTo>
                  <a:pt x="1005379" y="0"/>
                </a:lnTo>
                <a:lnTo>
                  <a:pt x="1005379" y="792018"/>
                </a:lnTo>
                <a:lnTo>
                  <a:pt x="0" y="79201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016600" y="1530589"/>
            <a:ext cx="234509" cy="234509"/>
          </a:xfrm>
          <a:custGeom>
            <a:avLst/>
            <a:gdLst/>
            <a:ahLst/>
            <a:cxnLst/>
            <a:rect r="r" b="b" t="t" l="l"/>
            <a:pathLst>
              <a:path h="234509" w="234509">
                <a:moveTo>
                  <a:pt x="0" y="0"/>
                </a:moveTo>
                <a:lnTo>
                  <a:pt x="234509" y="0"/>
                </a:lnTo>
                <a:lnTo>
                  <a:pt x="234509" y="234508"/>
                </a:lnTo>
                <a:lnTo>
                  <a:pt x="0" y="23450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5818816" y="1361584"/>
            <a:ext cx="1393118" cy="572518"/>
            <a:chOff x="0" y="0"/>
            <a:chExt cx="812800" cy="33403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334030"/>
            </a:xfrm>
            <a:custGeom>
              <a:avLst/>
              <a:gdLst/>
              <a:ahLst/>
              <a:cxnLst/>
              <a:rect r="r" b="b" t="t" l="l"/>
              <a:pathLst>
                <a:path h="334030" w="812800">
                  <a:moveTo>
                    <a:pt x="609600" y="0"/>
                  </a:moveTo>
                  <a:cubicBezTo>
                    <a:pt x="721824" y="0"/>
                    <a:pt x="812800" y="74775"/>
                    <a:pt x="812800" y="167015"/>
                  </a:cubicBezTo>
                  <a:cubicBezTo>
                    <a:pt x="812800" y="259254"/>
                    <a:pt x="721824" y="334030"/>
                    <a:pt x="609600" y="334030"/>
                  </a:cubicBezTo>
                  <a:lnTo>
                    <a:pt x="203200" y="334030"/>
                  </a:lnTo>
                  <a:cubicBezTo>
                    <a:pt x="90976" y="334030"/>
                    <a:pt x="0" y="259254"/>
                    <a:pt x="0" y="167015"/>
                  </a:cubicBezTo>
                  <a:cubicBezTo>
                    <a:pt x="0" y="74775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698EB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812800" cy="3721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57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17435178" y="1334146"/>
            <a:ext cx="627393" cy="627393"/>
          </a:xfrm>
          <a:custGeom>
            <a:avLst/>
            <a:gdLst/>
            <a:ahLst/>
            <a:cxnLst/>
            <a:rect r="r" b="b" t="t" l="l"/>
            <a:pathLst>
              <a:path h="627393" w="627393">
                <a:moveTo>
                  <a:pt x="0" y="0"/>
                </a:moveTo>
                <a:lnTo>
                  <a:pt x="627393" y="0"/>
                </a:lnTo>
                <a:lnTo>
                  <a:pt x="627393" y="627393"/>
                </a:lnTo>
                <a:lnTo>
                  <a:pt x="0" y="62739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0" y="9806315"/>
            <a:ext cx="18288000" cy="483553"/>
            <a:chOff x="0" y="0"/>
            <a:chExt cx="7068471" cy="186897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7068471" cy="186897"/>
            </a:xfrm>
            <a:custGeom>
              <a:avLst/>
              <a:gdLst/>
              <a:ahLst/>
              <a:cxnLst/>
              <a:rect r="r" b="b" t="t" l="l"/>
              <a:pathLst>
                <a:path h="186897" w="7068471">
                  <a:moveTo>
                    <a:pt x="0" y="0"/>
                  </a:moveTo>
                  <a:lnTo>
                    <a:pt x="7068471" y="0"/>
                  </a:lnTo>
                  <a:lnTo>
                    <a:pt x="7068471" y="186897"/>
                  </a:lnTo>
                  <a:lnTo>
                    <a:pt x="0" y="186897"/>
                  </a:lnTo>
                  <a:close/>
                </a:path>
              </a:pathLst>
            </a:custGeom>
            <a:solidFill>
              <a:srgbClr val="1F1412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7068471" cy="2249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57"/>
                </a:lnSpc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6463293" y="9768732"/>
            <a:ext cx="2032764" cy="558719"/>
          </a:xfrm>
          <a:custGeom>
            <a:avLst/>
            <a:gdLst/>
            <a:ahLst/>
            <a:cxnLst/>
            <a:rect r="r" b="b" t="t" l="l"/>
            <a:pathLst>
              <a:path h="558719" w="2032764">
                <a:moveTo>
                  <a:pt x="0" y="0"/>
                </a:moveTo>
                <a:lnTo>
                  <a:pt x="2032765" y="0"/>
                </a:lnTo>
                <a:lnTo>
                  <a:pt x="2032765" y="558719"/>
                </a:lnTo>
                <a:lnTo>
                  <a:pt x="0" y="55871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34523" t="-82590" r="-84654" b="-415479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7071431" y="2372018"/>
            <a:ext cx="897130" cy="768167"/>
          </a:xfrm>
          <a:custGeom>
            <a:avLst/>
            <a:gdLst/>
            <a:ahLst/>
            <a:cxnLst/>
            <a:rect r="r" b="b" t="t" l="l"/>
            <a:pathLst>
              <a:path h="768167" w="897130">
                <a:moveTo>
                  <a:pt x="0" y="0"/>
                </a:moveTo>
                <a:lnTo>
                  <a:pt x="897129" y="0"/>
                </a:lnTo>
                <a:lnTo>
                  <a:pt x="897129" y="768167"/>
                </a:lnTo>
                <a:lnTo>
                  <a:pt x="0" y="76816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1552028" y="2951202"/>
            <a:ext cx="7435851" cy="2846705"/>
            <a:chOff x="0" y="0"/>
            <a:chExt cx="1958414" cy="74975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958414" cy="749750"/>
            </a:xfrm>
            <a:custGeom>
              <a:avLst/>
              <a:gdLst/>
              <a:ahLst/>
              <a:cxnLst/>
              <a:rect r="r" b="b" t="t" l="l"/>
              <a:pathLst>
                <a:path h="749750" w="1958414">
                  <a:moveTo>
                    <a:pt x="0" y="0"/>
                  </a:moveTo>
                  <a:lnTo>
                    <a:pt x="1958414" y="0"/>
                  </a:lnTo>
                  <a:lnTo>
                    <a:pt x="1958414" y="749750"/>
                  </a:lnTo>
                  <a:lnTo>
                    <a:pt x="0" y="74975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38100"/>
              <a:ext cx="1958414" cy="787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57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580655" y="2976020"/>
            <a:ext cx="7378080" cy="2793723"/>
            <a:chOff x="0" y="0"/>
            <a:chExt cx="1943198" cy="735795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943198" cy="735795"/>
            </a:xfrm>
            <a:custGeom>
              <a:avLst/>
              <a:gdLst/>
              <a:ahLst/>
              <a:cxnLst/>
              <a:rect r="r" b="b" t="t" l="l"/>
              <a:pathLst>
                <a:path h="735795" w="1943198">
                  <a:moveTo>
                    <a:pt x="0" y="0"/>
                  </a:moveTo>
                  <a:lnTo>
                    <a:pt x="1943198" y="0"/>
                  </a:lnTo>
                  <a:lnTo>
                    <a:pt x="1943198" y="735795"/>
                  </a:lnTo>
                  <a:lnTo>
                    <a:pt x="0" y="735795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38100"/>
              <a:ext cx="1943198" cy="77389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57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1698460" y="3083564"/>
            <a:ext cx="2850491" cy="2578635"/>
            <a:chOff x="0" y="0"/>
            <a:chExt cx="750747" cy="679147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750747" cy="679147"/>
            </a:xfrm>
            <a:custGeom>
              <a:avLst/>
              <a:gdLst/>
              <a:ahLst/>
              <a:cxnLst/>
              <a:rect r="r" b="b" t="t" l="l"/>
              <a:pathLst>
                <a:path h="679147" w="750747">
                  <a:moveTo>
                    <a:pt x="138516" y="0"/>
                  </a:moveTo>
                  <a:lnTo>
                    <a:pt x="612231" y="0"/>
                  </a:lnTo>
                  <a:cubicBezTo>
                    <a:pt x="648968" y="0"/>
                    <a:pt x="684200" y="14594"/>
                    <a:pt x="710176" y="40570"/>
                  </a:cubicBezTo>
                  <a:cubicBezTo>
                    <a:pt x="736153" y="66547"/>
                    <a:pt x="750747" y="101779"/>
                    <a:pt x="750747" y="138516"/>
                  </a:cubicBezTo>
                  <a:lnTo>
                    <a:pt x="750747" y="540631"/>
                  </a:lnTo>
                  <a:cubicBezTo>
                    <a:pt x="750747" y="577368"/>
                    <a:pt x="736153" y="612600"/>
                    <a:pt x="710176" y="638576"/>
                  </a:cubicBezTo>
                  <a:cubicBezTo>
                    <a:pt x="684200" y="664553"/>
                    <a:pt x="648968" y="679147"/>
                    <a:pt x="612231" y="679147"/>
                  </a:cubicBezTo>
                  <a:lnTo>
                    <a:pt x="138516" y="679147"/>
                  </a:lnTo>
                  <a:cubicBezTo>
                    <a:pt x="101779" y="679147"/>
                    <a:pt x="66547" y="664553"/>
                    <a:pt x="40570" y="638576"/>
                  </a:cubicBezTo>
                  <a:cubicBezTo>
                    <a:pt x="14594" y="612600"/>
                    <a:pt x="0" y="577368"/>
                    <a:pt x="0" y="540631"/>
                  </a:cubicBezTo>
                  <a:lnTo>
                    <a:pt x="0" y="138516"/>
                  </a:lnTo>
                  <a:cubicBezTo>
                    <a:pt x="0" y="101779"/>
                    <a:pt x="14594" y="66547"/>
                    <a:pt x="40570" y="40570"/>
                  </a:cubicBezTo>
                  <a:cubicBezTo>
                    <a:pt x="66547" y="14594"/>
                    <a:pt x="101779" y="0"/>
                    <a:pt x="138516" y="0"/>
                  </a:cubicBezTo>
                  <a:close/>
                </a:path>
              </a:pathLst>
            </a:custGeom>
            <a:solidFill>
              <a:srgbClr val="DFDBDB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38100"/>
              <a:ext cx="750747" cy="7172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57"/>
                </a:lnSpc>
              </a:pPr>
            </a:p>
          </p:txBody>
        </p:sp>
      </p:grpSp>
      <p:sp>
        <p:nvSpPr>
          <p:cNvPr name="Freeform 27" id="27"/>
          <p:cNvSpPr/>
          <p:nvPr/>
        </p:nvSpPr>
        <p:spPr>
          <a:xfrm flipH="false" flipV="false" rot="0">
            <a:off x="2222892" y="3174558"/>
            <a:ext cx="1801628" cy="2396648"/>
          </a:xfrm>
          <a:custGeom>
            <a:avLst/>
            <a:gdLst/>
            <a:ahLst/>
            <a:cxnLst/>
            <a:rect r="r" b="b" t="t" l="l"/>
            <a:pathLst>
              <a:path h="2396648" w="1801628">
                <a:moveTo>
                  <a:pt x="0" y="0"/>
                </a:moveTo>
                <a:lnTo>
                  <a:pt x="1801627" y="0"/>
                </a:lnTo>
                <a:lnTo>
                  <a:pt x="1801627" y="2396648"/>
                </a:lnTo>
                <a:lnTo>
                  <a:pt x="0" y="239664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31184" t="0" r="-30178" b="0"/>
            </a:stretch>
          </a:blipFill>
        </p:spPr>
      </p:sp>
      <p:sp>
        <p:nvSpPr>
          <p:cNvPr name="AutoShape 28" id="28"/>
          <p:cNvSpPr/>
          <p:nvPr/>
        </p:nvSpPr>
        <p:spPr>
          <a:xfrm>
            <a:off x="4818604" y="4797539"/>
            <a:ext cx="271857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9" id="29"/>
          <p:cNvSpPr/>
          <p:nvPr/>
        </p:nvSpPr>
        <p:spPr>
          <a:xfrm>
            <a:off x="4818604" y="5045189"/>
            <a:ext cx="1743277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0" id="30"/>
          <p:cNvGrpSpPr/>
          <p:nvPr/>
        </p:nvGrpSpPr>
        <p:grpSpPr>
          <a:xfrm rot="0">
            <a:off x="1552028" y="6098950"/>
            <a:ext cx="7435851" cy="2846705"/>
            <a:chOff x="0" y="0"/>
            <a:chExt cx="1958414" cy="74975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1958414" cy="749750"/>
            </a:xfrm>
            <a:custGeom>
              <a:avLst/>
              <a:gdLst/>
              <a:ahLst/>
              <a:cxnLst/>
              <a:rect r="r" b="b" t="t" l="l"/>
              <a:pathLst>
                <a:path h="749750" w="1958414">
                  <a:moveTo>
                    <a:pt x="0" y="0"/>
                  </a:moveTo>
                  <a:lnTo>
                    <a:pt x="1958414" y="0"/>
                  </a:lnTo>
                  <a:lnTo>
                    <a:pt x="1958414" y="749750"/>
                  </a:lnTo>
                  <a:lnTo>
                    <a:pt x="0" y="74975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-38100"/>
              <a:ext cx="1958414" cy="787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57"/>
                </a:lnSpc>
              </a:pP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1580655" y="6123768"/>
            <a:ext cx="7378080" cy="2793723"/>
            <a:chOff x="0" y="0"/>
            <a:chExt cx="1943198" cy="735795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1943198" cy="735795"/>
            </a:xfrm>
            <a:custGeom>
              <a:avLst/>
              <a:gdLst/>
              <a:ahLst/>
              <a:cxnLst/>
              <a:rect r="r" b="b" t="t" l="l"/>
              <a:pathLst>
                <a:path h="735795" w="1943198">
                  <a:moveTo>
                    <a:pt x="0" y="0"/>
                  </a:moveTo>
                  <a:lnTo>
                    <a:pt x="1943198" y="0"/>
                  </a:lnTo>
                  <a:lnTo>
                    <a:pt x="1943198" y="735795"/>
                  </a:lnTo>
                  <a:lnTo>
                    <a:pt x="0" y="735795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0" y="-38100"/>
              <a:ext cx="1943198" cy="77389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57"/>
                </a:lnSpc>
              </a:pP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1698460" y="6231312"/>
            <a:ext cx="2850491" cy="2578635"/>
            <a:chOff x="0" y="0"/>
            <a:chExt cx="750747" cy="679147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750747" cy="679147"/>
            </a:xfrm>
            <a:custGeom>
              <a:avLst/>
              <a:gdLst/>
              <a:ahLst/>
              <a:cxnLst/>
              <a:rect r="r" b="b" t="t" l="l"/>
              <a:pathLst>
                <a:path h="679147" w="750747">
                  <a:moveTo>
                    <a:pt x="138516" y="0"/>
                  </a:moveTo>
                  <a:lnTo>
                    <a:pt x="612231" y="0"/>
                  </a:lnTo>
                  <a:cubicBezTo>
                    <a:pt x="648968" y="0"/>
                    <a:pt x="684200" y="14594"/>
                    <a:pt x="710176" y="40570"/>
                  </a:cubicBezTo>
                  <a:cubicBezTo>
                    <a:pt x="736153" y="66547"/>
                    <a:pt x="750747" y="101779"/>
                    <a:pt x="750747" y="138516"/>
                  </a:cubicBezTo>
                  <a:lnTo>
                    <a:pt x="750747" y="540631"/>
                  </a:lnTo>
                  <a:cubicBezTo>
                    <a:pt x="750747" y="577368"/>
                    <a:pt x="736153" y="612600"/>
                    <a:pt x="710176" y="638576"/>
                  </a:cubicBezTo>
                  <a:cubicBezTo>
                    <a:pt x="684200" y="664553"/>
                    <a:pt x="648968" y="679147"/>
                    <a:pt x="612231" y="679147"/>
                  </a:cubicBezTo>
                  <a:lnTo>
                    <a:pt x="138516" y="679147"/>
                  </a:lnTo>
                  <a:cubicBezTo>
                    <a:pt x="101779" y="679147"/>
                    <a:pt x="66547" y="664553"/>
                    <a:pt x="40570" y="638576"/>
                  </a:cubicBezTo>
                  <a:cubicBezTo>
                    <a:pt x="14594" y="612600"/>
                    <a:pt x="0" y="577368"/>
                    <a:pt x="0" y="540631"/>
                  </a:cubicBezTo>
                  <a:lnTo>
                    <a:pt x="0" y="138516"/>
                  </a:lnTo>
                  <a:cubicBezTo>
                    <a:pt x="0" y="101779"/>
                    <a:pt x="14594" y="66547"/>
                    <a:pt x="40570" y="40570"/>
                  </a:cubicBezTo>
                  <a:cubicBezTo>
                    <a:pt x="66547" y="14594"/>
                    <a:pt x="101779" y="0"/>
                    <a:pt x="138516" y="0"/>
                  </a:cubicBezTo>
                  <a:close/>
                </a:path>
              </a:pathLst>
            </a:custGeom>
            <a:solidFill>
              <a:srgbClr val="DFDBDB"/>
            </a:solidFill>
          </p:spPr>
        </p:sp>
        <p:sp>
          <p:nvSpPr>
            <p:cNvPr name="TextBox 38" id="38"/>
            <p:cNvSpPr txBox="true"/>
            <p:nvPr/>
          </p:nvSpPr>
          <p:spPr>
            <a:xfrm>
              <a:off x="0" y="-38100"/>
              <a:ext cx="750747" cy="7172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57"/>
                </a:lnSpc>
              </a:pPr>
            </a:p>
          </p:txBody>
        </p:sp>
      </p:grpSp>
      <p:sp>
        <p:nvSpPr>
          <p:cNvPr name="Freeform 39" id="39"/>
          <p:cNvSpPr/>
          <p:nvPr/>
        </p:nvSpPr>
        <p:spPr>
          <a:xfrm flipH="false" flipV="false" rot="0">
            <a:off x="2222892" y="6322305"/>
            <a:ext cx="1801628" cy="2396648"/>
          </a:xfrm>
          <a:custGeom>
            <a:avLst/>
            <a:gdLst/>
            <a:ahLst/>
            <a:cxnLst/>
            <a:rect r="r" b="b" t="t" l="l"/>
            <a:pathLst>
              <a:path h="2396648" w="1801628">
                <a:moveTo>
                  <a:pt x="0" y="0"/>
                </a:moveTo>
                <a:lnTo>
                  <a:pt x="1801627" y="0"/>
                </a:lnTo>
                <a:lnTo>
                  <a:pt x="1801627" y="2396648"/>
                </a:lnTo>
                <a:lnTo>
                  <a:pt x="0" y="239664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31184" t="0" r="-30178" b="0"/>
            </a:stretch>
          </a:blipFill>
        </p:spPr>
      </p:sp>
      <p:sp>
        <p:nvSpPr>
          <p:cNvPr name="AutoShape 40" id="40"/>
          <p:cNvSpPr/>
          <p:nvPr/>
        </p:nvSpPr>
        <p:spPr>
          <a:xfrm>
            <a:off x="4818604" y="7945287"/>
            <a:ext cx="271857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1" id="41"/>
          <p:cNvSpPr/>
          <p:nvPr/>
        </p:nvSpPr>
        <p:spPr>
          <a:xfrm>
            <a:off x="4818604" y="8192937"/>
            <a:ext cx="1743277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2" id="42"/>
          <p:cNvGrpSpPr/>
          <p:nvPr/>
        </p:nvGrpSpPr>
        <p:grpSpPr>
          <a:xfrm rot="0">
            <a:off x="9283154" y="2976020"/>
            <a:ext cx="7435851" cy="2846705"/>
            <a:chOff x="0" y="0"/>
            <a:chExt cx="1958414" cy="749750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1958414" cy="749750"/>
            </a:xfrm>
            <a:custGeom>
              <a:avLst/>
              <a:gdLst/>
              <a:ahLst/>
              <a:cxnLst/>
              <a:rect r="r" b="b" t="t" l="l"/>
              <a:pathLst>
                <a:path h="749750" w="1958414">
                  <a:moveTo>
                    <a:pt x="0" y="0"/>
                  </a:moveTo>
                  <a:lnTo>
                    <a:pt x="1958414" y="0"/>
                  </a:lnTo>
                  <a:lnTo>
                    <a:pt x="1958414" y="749750"/>
                  </a:lnTo>
                  <a:lnTo>
                    <a:pt x="0" y="74975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4" id="44"/>
            <p:cNvSpPr txBox="true"/>
            <p:nvPr/>
          </p:nvSpPr>
          <p:spPr>
            <a:xfrm>
              <a:off x="0" y="-38100"/>
              <a:ext cx="1958414" cy="787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57"/>
                </a:lnSpc>
              </a:pPr>
            </a:p>
          </p:txBody>
        </p:sp>
      </p:grpSp>
      <p:grpSp>
        <p:nvGrpSpPr>
          <p:cNvPr name="Group 45" id="45"/>
          <p:cNvGrpSpPr/>
          <p:nvPr/>
        </p:nvGrpSpPr>
        <p:grpSpPr>
          <a:xfrm rot="0">
            <a:off x="9311782" y="3000838"/>
            <a:ext cx="7378080" cy="2793723"/>
            <a:chOff x="0" y="0"/>
            <a:chExt cx="1943198" cy="735795"/>
          </a:xfrm>
        </p:grpSpPr>
        <p:sp>
          <p:nvSpPr>
            <p:cNvPr name="Freeform 46" id="46"/>
            <p:cNvSpPr/>
            <p:nvPr/>
          </p:nvSpPr>
          <p:spPr>
            <a:xfrm flipH="false" flipV="false" rot="0">
              <a:off x="0" y="0"/>
              <a:ext cx="1943198" cy="735795"/>
            </a:xfrm>
            <a:custGeom>
              <a:avLst/>
              <a:gdLst/>
              <a:ahLst/>
              <a:cxnLst/>
              <a:rect r="r" b="b" t="t" l="l"/>
              <a:pathLst>
                <a:path h="735795" w="1943198">
                  <a:moveTo>
                    <a:pt x="0" y="0"/>
                  </a:moveTo>
                  <a:lnTo>
                    <a:pt x="1943198" y="0"/>
                  </a:lnTo>
                  <a:lnTo>
                    <a:pt x="1943198" y="735795"/>
                  </a:lnTo>
                  <a:lnTo>
                    <a:pt x="0" y="735795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7" id="47"/>
            <p:cNvSpPr txBox="true"/>
            <p:nvPr/>
          </p:nvSpPr>
          <p:spPr>
            <a:xfrm>
              <a:off x="0" y="-38100"/>
              <a:ext cx="1943198" cy="77389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57"/>
                </a:lnSpc>
              </a:pPr>
            </a:p>
          </p:txBody>
        </p:sp>
      </p:grpSp>
      <p:grpSp>
        <p:nvGrpSpPr>
          <p:cNvPr name="Group 48" id="48"/>
          <p:cNvGrpSpPr/>
          <p:nvPr/>
        </p:nvGrpSpPr>
        <p:grpSpPr>
          <a:xfrm rot="0">
            <a:off x="9429586" y="3108382"/>
            <a:ext cx="2850491" cy="2578635"/>
            <a:chOff x="0" y="0"/>
            <a:chExt cx="750747" cy="679147"/>
          </a:xfrm>
        </p:grpSpPr>
        <p:sp>
          <p:nvSpPr>
            <p:cNvPr name="Freeform 49" id="49"/>
            <p:cNvSpPr/>
            <p:nvPr/>
          </p:nvSpPr>
          <p:spPr>
            <a:xfrm flipH="false" flipV="false" rot="0">
              <a:off x="0" y="0"/>
              <a:ext cx="750747" cy="679147"/>
            </a:xfrm>
            <a:custGeom>
              <a:avLst/>
              <a:gdLst/>
              <a:ahLst/>
              <a:cxnLst/>
              <a:rect r="r" b="b" t="t" l="l"/>
              <a:pathLst>
                <a:path h="679147" w="750747">
                  <a:moveTo>
                    <a:pt x="138516" y="0"/>
                  </a:moveTo>
                  <a:lnTo>
                    <a:pt x="612231" y="0"/>
                  </a:lnTo>
                  <a:cubicBezTo>
                    <a:pt x="648968" y="0"/>
                    <a:pt x="684200" y="14594"/>
                    <a:pt x="710176" y="40570"/>
                  </a:cubicBezTo>
                  <a:cubicBezTo>
                    <a:pt x="736153" y="66547"/>
                    <a:pt x="750747" y="101779"/>
                    <a:pt x="750747" y="138516"/>
                  </a:cubicBezTo>
                  <a:lnTo>
                    <a:pt x="750747" y="540631"/>
                  </a:lnTo>
                  <a:cubicBezTo>
                    <a:pt x="750747" y="577368"/>
                    <a:pt x="736153" y="612600"/>
                    <a:pt x="710176" y="638576"/>
                  </a:cubicBezTo>
                  <a:cubicBezTo>
                    <a:pt x="684200" y="664553"/>
                    <a:pt x="648968" y="679147"/>
                    <a:pt x="612231" y="679147"/>
                  </a:cubicBezTo>
                  <a:lnTo>
                    <a:pt x="138516" y="679147"/>
                  </a:lnTo>
                  <a:cubicBezTo>
                    <a:pt x="101779" y="679147"/>
                    <a:pt x="66547" y="664553"/>
                    <a:pt x="40570" y="638576"/>
                  </a:cubicBezTo>
                  <a:cubicBezTo>
                    <a:pt x="14594" y="612600"/>
                    <a:pt x="0" y="577368"/>
                    <a:pt x="0" y="540631"/>
                  </a:cubicBezTo>
                  <a:lnTo>
                    <a:pt x="0" y="138516"/>
                  </a:lnTo>
                  <a:cubicBezTo>
                    <a:pt x="0" y="101779"/>
                    <a:pt x="14594" y="66547"/>
                    <a:pt x="40570" y="40570"/>
                  </a:cubicBezTo>
                  <a:cubicBezTo>
                    <a:pt x="66547" y="14594"/>
                    <a:pt x="101779" y="0"/>
                    <a:pt x="138516" y="0"/>
                  </a:cubicBezTo>
                  <a:close/>
                </a:path>
              </a:pathLst>
            </a:custGeom>
            <a:solidFill>
              <a:srgbClr val="DFDBDB"/>
            </a:solidFill>
          </p:spPr>
        </p:sp>
        <p:sp>
          <p:nvSpPr>
            <p:cNvPr name="TextBox 50" id="50"/>
            <p:cNvSpPr txBox="true"/>
            <p:nvPr/>
          </p:nvSpPr>
          <p:spPr>
            <a:xfrm>
              <a:off x="0" y="-38100"/>
              <a:ext cx="750747" cy="7172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57"/>
                </a:lnSpc>
              </a:pPr>
            </a:p>
          </p:txBody>
        </p:sp>
      </p:grpSp>
      <p:sp>
        <p:nvSpPr>
          <p:cNvPr name="Freeform 51" id="51"/>
          <p:cNvSpPr/>
          <p:nvPr/>
        </p:nvSpPr>
        <p:spPr>
          <a:xfrm flipH="false" flipV="false" rot="0">
            <a:off x="9954018" y="3199375"/>
            <a:ext cx="1801628" cy="2396648"/>
          </a:xfrm>
          <a:custGeom>
            <a:avLst/>
            <a:gdLst/>
            <a:ahLst/>
            <a:cxnLst/>
            <a:rect r="r" b="b" t="t" l="l"/>
            <a:pathLst>
              <a:path h="2396648" w="1801628">
                <a:moveTo>
                  <a:pt x="0" y="0"/>
                </a:moveTo>
                <a:lnTo>
                  <a:pt x="1801628" y="0"/>
                </a:lnTo>
                <a:lnTo>
                  <a:pt x="1801628" y="2396648"/>
                </a:lnTo>
                <a:lnTo>
                  <a:pt x="0" y="239664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31184" t="0" r="-30178" b="0"/>
            </a:stretch>
          </a:blipFill>
        </p:spPr>
      </p:sp>
      <p:sp>
        <p:nvSpPr>
          <p:cNvPr name="AutoShape 52" id="52"/>
          <p:cNvSpPr/>
          <p:nvPr/>
        </p:nvSpPr>
        <p:spPr>
          <a:xfrm>
            <a:off x="12549730" y="4822356"/>
            <a:ext cx="271857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3" id="53"/>
          <p:cNvSpPr/>
          <p:nvPr/>
        </p:nvSpPr>
        <p:spPr>
          <a:xfrm>
            <a:off x="12549730" y="5070006"/>
            <a:ext cx="1743277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54" id="54"/>
          <p:cNvGrpSpPr/>
          <p:nvPr/>
        </p:nvGrpSpPr>
        <p:grpSpPr>
          <a:xfrm rot="0">
            <a:off x="9300121" y="6123768"/>
            <a:ext cx="7435851" cy="2846705"/>
            <a:chOff x="0" y="0"/>
            <a:chExt cx="1958414" cy="749750"/>
          </a:xfrm>
        </p:grpSpPr>
        <p:sp>
          <p:nvSpPr>
            <p:cNvPr name="Freeform 55" id="55"/>
            <p:cNvSpPr/>
            <p:nvPr/>
          </p:nvSpPr>
          <p:spPr>
            <a:xfrm flipH="false" flipV="false" rot="0">
              <a:off x="0" y="0"/>
              <a:ext cx="1958414" cy="749750"/>
            </a:xfrm>
            <a:custGeom>
              <a:avLst/>
              <a:gdLst/>
              <a:ahLst/>
              <a:cxnLst/>
              <a:rect r="r" b="b" t="t" l="l"/>
              <a:pathLst>
                <a:path h="749750" w="1958414">
                  <a:moveTo>
                    <a:pt x="0" y="0"/>
                  </a:moveTo>
                  <a:lnTo>
                    <a:pt x="1958414" y="0"/>
                  </a:lnTo>
                  <a:lnTo>
                    <a:pt x="1958414" y="749750"/>
                  </a:lnTo>
                  <a:lnTo>
                    <a:pt x="0" y="74975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56" id="56"/>
            <p:cNvSpPr txBox="true"/>
            <p:nvPr/>
          </p:nvSpPr>
          <p:spPr>
            <a:xfrm>
              <a:off x="0" y="-38100"/>
              <a:ext cx="1958414" cy="787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57"/>
                </a:lnSpc>
              </a:pPr>
            </a:p>
          </p:txBody>
        </p:sp>
      </p:grpSp>
      <p:grpSp>
        <p:nvGrpSpPr>
          <p:cNvPr name="Group 57" id="57"/>
          <p:cNvGrpSpPr/>
          <p:nvPr/>
        </p:nvGrpSpPr>
        <p:grpSpPr>
          <a:xfrm rot="0">
            <a:off x="9328749" y="6148585"/>
            <a:ext cx="7378080" cy="2793723"/>
            <a:chOff x="0" y="0"/>
            <a:chExt cx="1943198" cy="735795"/>
          </a:xfrm>
        </p:grpSpPr>
        <p:sp>
          <p:nvSpPr>
            <p:cNvPr name="Freeform 58" id="58"/>
            <p:cNvSpPr/>
            <p:nvPr/>
          </p:nvSpPr>
          <p:spPr>
            <a:xfrm flipH="false" flipV="false" rot="0">
              <a:off x="0" y="0"/>
              <a:ext cx="1943198" cy="735795"/>
            </a:xfrm>
            <a:custGeom>
              <a:avLst/>
              <a:gdLst/>
              <a:ahLst/>
              <a:cxnLst/>
              <a:rect r="r" b="b" t="t" l="l"/>
              <a:pathLst>
                <a:path h="735795" w="1943198">
                  <a:moveTo>
                    <a:pt x="0" y="0"/>
                  </a:moveTo>
                  <a:lnTo>
                    <a:pt x="1943198" y="0"/>
                  </a:lnTo>
                  <a:lnTo>
                    <a:pt x="1943198" y="735795"/>
                  </a:lnTo>
                  <a:lnTo>
                    <a:pt x="0" y="735795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9" id="59"/>
            <p:cNvSpPr txBox="true"/>
            <p:nvPr/>
          </p:nvSpPr>
          <p:spPr>
            <a:xfrm>
              <a:off x="0" y="-38100"/>
              <a:ext cx="1943198" cy="77389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57"/>
                </a:lnSpc>
              </a:pPr>
            </a:p>
          </p:txBody>
        </p:sp>
      </p:grpSp>
      <p:grpSp>
        <p:nvGrpSpPr>
          <p:cNvPr name="Group 60" id="60"/>
          <p:cNvGrpSpPr/>
          <p:nvPr/>
        </p:nvGrpSpPr>
        <p:grpSpPr>
          <a:xfrm rot="0">
            <a:off x="9446553" y="6256130"/>
            <a:ext cx="2850491" cy="2578635"/>
            <a:chOff x="0" y="0"/>
            <a:chExt cx="750747" cy="679147"/>
          </a:xfrm>
        </p:grpSpPr>
        <p:sp>
          <p:nvSpPr>
            <p:cNvPr name="Freeform 61" id="61"/>
            <p:cNvSpPr/>
            <p:nvPr/>
          </p:nvSpPr>
          <p:spPr>
            <a:xfrm flipH="false" flipV="false" rot="0">
              <a:off x="0" y="0"/>
              <a:ext cx="750747" cy="679147"/>
            </a:xfrm>
            <a:custGeom>
              <a:avLst/>
              <a:gdLst/>
              <a:ahLst/>
              <a:cxnLst/>
              <a:rect r="r" b="b" t="t" l="l"/>
              <a:pathLst>
                <a:path h="679147" w="750747">
                  <a:moveTo>
                    <a:pt x="138516" y="0"/>
                  </a:moveTo>
                  <a:lnTo>
                    <a:pt x="612231" y="0"/>
                  </a:lnTo>
                  <a:cubicBezTo>
                    <a:pt x="648968" y="0"/>
                    <a:pt x="684200" y="14594"/>
                    <a:pt x="710176" y="40570"/>
                  </a:cubicBezTo>
                  <a:cubicBezTo>
                    <a:pt x="736153" y="66547"/>
                    <a:pt x="750747" y="101779"/>
                    <a:pt x="750747" y="138516"/>
                  </a:cubicBezTo>
                  <a:lnTo>
                    <a:pt x="750747" y="540631"/>
                  </a:lnTo>
                  <a:cubicBezTo>
                    <a:pt x="750747" y="577368"/>
                    <a:pt x="736153" y="612600"/>
                    <a:pt x="710176" y="638576"/>
                  </a:cubicBezTo>
                  <a:cubicBezTo>
                    <a:pt x="684200" y="664553"/>
                    <a:pt x="648968" y="679147"/>
                    <a:pt x="612231" y="679147"/>
                  </a:cubicBezTo>
                  <a:lnTo>
                    <a:pt x="138516" y="679147"/>
                  </a:lnTo>
                  <a:cubicBezTo>
                    <a:pt x="101779" y="679147"/>
                    <a:pt x="66547" y="664553"/>
                    <a:pt x="40570" y="638576"/>
                  </a:cubicBezTo>
                  <a:cubicBezTo>
                    <a:pt x="14594" y="612600"/>
                    <a:pt x="0" y="577368"/>
                    <a:pt x="0" y="540631"/>
                  </a:cubicBezTo>
                  <a:lnTo>
                    <a:pt x="0" y="138516"/>
                  </a:lnTo>
                  <a:cubicBezTo>
                    <a:pt x="0" y="101779"/>
                    <a:pt x="14594" y="66547"/>
                    <a:pt x="40570" y="40570"/>
                  </a:cubicBezTo>
                  <a:cubicBezTo>
                    <a:pt x="66547" y="14594"/>
                    <a:pt x="101779" y="0"/>
                    <a:pt x="138516" y="0"/>
                  </a:cubicBezTo>
                  <a:close/>
                </a:path>
              </a:pathLst>
            </a:custGeom>
            <a:solidFill>
              <a:srgbClr val="DFDBDB"/>
            </a:solidFill>
          </p:spPr>
        </p:sp>
        <p:sp>
          <p:nvSpPr>
            <p:cNvPr name="TextBox 62" id="62"/>
            <p:cNvSpPr txBox="true"/>
            <p:nvPr/>
          </p:nvSpPr>
          <p:spPr>
            <a:xfrm>
              <a:off x="0" y="-38100"/>
              <a:ext cx="750747" cy="7172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57"/>
                </a:lnSpc>
              </a:pPr>
            </a:p>
          </p:txBody>
        </p:sp>
      </p:grpSp>
      <p:sp>
        <p:nvSpPr>
          <p:cNvPr name="Freeform 63" id="63"/>
          <p:cNvSpPr/>
          <p:nvPr/>
        </p:nvSpPr>
        <p:spPr>
          <a:xfrm flipH="false" flipV="false" rot="0">
            <a:off x="9970985" y="6347123"/>
            <a:ext cx="1801628" cy="2396648"/>
          </a:xfrm>
          <a:custGeom>
            <a:avLst/>
            <a:gdLst/>
            <a:ahLst/>
            <a:cxnLst/>
            <a:rect r="r" b="b" t="t" l="l"/>
            <a:pathLst>
              <a:path h="2396648" w="1801628">
                <a:moveTo>
                  <a:pt x="0" y="0"/>
                </a:moveTo>
                <a:lnTo>
                  <a:pt x="1801627" y="0"/>
                </a:lnTo>
                <a:lnTo>
                  <a:pt x="1801627" y="2396648"/>
                </a:lnTo>
                <a:lnTo>
                  <a:pt x="0" y="239664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31184" t="0" r="-30178" b="0"/>
            </a:stretch>
          </a:blipFill>
        </p:spPr>
      </p:sp>
      <p:sp>
        <p:nvSpPr>
          <p:cNvPr name="AutoShape 64" id="64"/>
          <p:cNvSpPr/>
          <p:nvPr/>
        </p:nvSpPr>
        <p:spPr>
          <a:xfrm>
            <a:off x="12566697" y="7970104"/>
            <a:ext cx="271857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5" id="65"/>
          <p:cNvSpPr/>
          <p:nvPr/>
        </p:nvSpPr>
        <p:spPr>
          <a:xfrm>
            <a:off x="12566697" y="8217754"/>
            <a:ext cx="1743277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6" id="66"/>
          <p:cNvSpPr/>
          <p:nvPr/>
        </p:nvSpPr>
        <p:spPr>
          <a:xfrm flipH="false" flipV="false" rot="-5400000">
            <a:off x="8997144" y="9329848"/>
            <a:ext cx="291352" cy="483572"/>
          </a:xfrm>
          <a:custGeom>
            <a:avLst/>
            <a:gdLst/>
            <a:ahLst/>
            <a:cxnLst/>
            <a:rect r="r" b="b" t="t" l="l"/>
            <a:pathLst>
              <a:path h="483572" w="291352">
                <a:moveTo>
                  <a:pt x="0" y="0"/>
                </a:moveTo>
                <a:lnTo>
                  <a:pt x="291352" y="0"/>
                </a:lnTo>
                <a:lnTo>
                  <a:pt x="291352" y="483572"/>
                </a:lnTo>
                <a:lnTo>
                  <a:pt x="0" y="48357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7" id="67"/>
          <p:cNvSpPr txBox="true"/>
          <p:nvPr/>
        </p:nvSpPr>
        <p:spPr>
          <a:xfrm rot="0">
            <a:off x="11692901" y="1449554"/>
            <a:ext cx="1743615" cy="3584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57"/>
              </a:lnSpc>
            </a:pPr>
            <a:r>
              <a:rPr lang="en-US" sz="2112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Our Products</a:t>
            </a:r>
          </a:p>
        </p:txBody>
      </p:sp>
      <p:sp>
        <p:nvSpPr>
          <p:cNvPr name="TextBox 68" id="68"/>
          <p:cNvSpPr txBox="true"/>
          <p:nvPr/>
        </p:nvSpPr>
        <p:spPr>
          <a:xfrm rot="0">
            <a:off x="14008016" y="1449554"/>
            <a:ext cx="905541" cy="3584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57"/>
              </a:lnSpc>
            </a:pPr>
            <a:r>
              <a:rPr lang="en-US" sz="2112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Search</a:t>
            </a:r>
          </a:p>
        </p:txBody>
      </p:sp>
      <p:sp>
        <p:nvSpPr>
          <p:cNvPr name="TextBox 69" id="69"/>
          <p:cNvSpPr txBox="true"/>
          <p:nvPr/>
        </p:nvSpPr>
        <p:spPr>
          <a:xfrm rot="0">
            <a:off x="16003850" y="1449554"/>
            <a:ext cx="1024753" cy="3584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57"/>
              </a:lnSpc>
            </a:pPr>
            <a:r>
              <a:rPr lang="en-US" sz="2112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Log Out</a:t>
            </a:r>
          </a:p>
        </p:txBody>
      </p:sp>
      <p:sp>
        <p:nvSpPr>
          <p:cNvPr name="TextBox 70" id="70"/>
          <p:cNvSpPr txBox="true"/>
          <p:nvPr/>
        </p:nvSpPr>
        <p:spPr>
          <a:xfrm rot="0">
            <a:off x="8734458" y="9875542"/>
            <a:ext cx="816724" cy="2852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70"/>
              </a:lnSpc>
            </a:pPr>
            <a:r>
              <a:rPr lang="en-US" sz="1621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Inochem</a:t>
            </a:r>
          </a:p>
        </p:txBody>
      </p:sp>
      <p:sp>
        <p:nvSpPr>
          <p:cNvPr name="TextBox 71" id="71"/>
          <p:cNvSpPr txBox="true"/>
          <p:nvPr/>
        </p:nvSpPr>
        <p:spPr>
          <a:xfrm rot="0">
            <a:off x="9697944" y="9913189"/>
            <a:ext cx="1451800" cy="2412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53"/>
              </a:lnSpc>
            </a:pPr>
            <a:r>
              <a:rPr lang="en-US" sz="1395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+123-123456789 </a:t>
            </a:r>
          </a:p>
        </p:txBody>
      </p:sp>
      <p:sp>
        <p:nvSpPr>
          <p:cNvPr name="TextBox 72" id="72"/>
          <p:cNvSpPr txBox="true"/>
          <p:nvPr/>
        </p:nvSpPr>
        <p:spPr>
          <a:xfrm rot="0">
            <a:off x="9599002" y="9947848"/>
            <a:ext cx="51121" cy="1814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92"/>
              </a:lnSpc>
            </a:pPr>
            <a:r>
              <a:rPr lang="en-US" sz="1065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-</a:t>
            </a:r>
          </a:p>
        </p:txBody>
      </p:sp>
      <p:sp>
        <p:nvSpPr>
          <p:cNvPr name="TextBox 73" id="73"/>
          <p:cNvSpPr txBox="true"/>
          <p:nvPr/>
        </p:nvSpPr>
        <p:spPr>
          <a:xfrm rot="0">
            <a:off x="11149743" y="9947848"/>
            <a:ext cx="51121" cy="1814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92"/>
              </a:lnSpc>
            </a:pPr>
            <a:r>
              <a:rPr lang="en-US" sz="1065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-</a:t>
            </a:r>
          </a:p>
        </p:txBody>
      </p:sp>
      <p:sp>
        <p:nvSpPr>
          <p:cNvPr name="TextBox 74" id="74"/>
          <p:cNvSpPr txBox="true"/>
          <p:nvPr/>
        </p:nvSpPr>
        <p:spPr>
          <a:xfrm rot="0">
            <a:off x="11246314" y="9894879"/>
            <a:ext cx="1855072" cy="243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15"/>
              </a:lnSpc>
            </a:pPr>
            <a:r>
              <a:rPr lang="en-US" sz="1367" u="sng">
                <a:solidFill>
                  <a:srgbClr val="0684EB"/>
                </a:solidFill>
                <a:latin typeface="Public Sans"/>
                <a:ea typeface="Public Sans"/>
                <a:cs typeface="Public Sans"/>
                <a:sym typeface="Public Sans"/>
              </a:rPr>
              <a:t>Inochem@Outlook.com</a:t>
            </a:r>
          </a:p>
        </p:txBody>
      </p:sp>
      <p:sp>
        <p:nvSpPr>
          <p:cNvPr name="TextBox 75" id="75"/>
          <p:cNvSpPr txBox="true"/>
          <p:nvPr/>
        </p:nvSpPr>
        <p:spPr>
          <a:xfrm rot="0">
            <a:off x="4818604" y="3140216"/>
            <a:ext cx="1487956" cy="3888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96"/>
              </a:lnSpc>
            </a:pPr>
            <a:r>
              <a:rPr lang="en-US" sz="2283">
                <a:solidFill>
                  <a:srgbClr val="0E0E0E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Chemical 1</a:t>
            </a:r>
          </a:p>
        </p:txBody>
      </p:sp>
      <p:sp>
        <p:nvSpPr>
          <p:cNvPr name="TextBox 76" id="76"/>
          <p:cNvSpPr txBox="true"/>
          <p:nvPr/>
        </p:nvSpPr>
        <p:spPr>
          <a:xfrm rot="0">
            <a:off x="4845685" y="3658376"/>
            <a:ext cx="2286857" cy="3888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96"/>
              </a:lnSpc>
            </a:pPr>
            <a:r>
              <a:rPr lang="en-US" sz="2283">
                <a:solidFill>
                  <a:srgbClr val="0E0E0E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$9.99 per pound</a:t>
            </a:r>
          </a:p>
        </p:txBody>
      </p:sp>
      <p:sp>
        <p:nvSpPr>
          <p:cNvPr name="TextBox 77" id="77"/>
          <p:cNvSpPr txBox="true"/>
          <p:nvPr/>
        </p:nvSpPr>
        <p:spPr>
          <a:xfrm rot="0">
            <a:off x="4818604" y="4180609"/>
            <a:ext cx="2768095" cy="3446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75"/>
              </a:lnSpc>
            </a:pPr>
            <a:r>
              <a:rPr lang="en-US" sz="1982">
                <a:solidFill>
                  <a:srgbClr val="0E0E0E"/>
                </a:solidFill>
                <a:latin typeface="Public Sans"/>
                <a:ea typeface="Public Sans"/>
                <a:cs typeface="Public Sans"/>
                <a:sym typeface="Public Sans"/>
              </a:rPr>
              <a:t>Description of chemical</a:t>
            </a:r>
          </a:p>
        </p:txBody>
      </p:sp>
      <p:sp>
        <p:nvSpPr>
          <p:cNvPr name="TextBox 78" id="78"/>
          <p:cNvSpPr txBox="true"/>
          <p:nvPr/>
        </p:nvSpPr>
        <p:spPr>
          <a:xfrm rot="0">
            <a:off x="4784293" y="6287963"/>
            <a:ext cx="1556576" cy="3888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96"/>
              </a:lnSpc>
            </a:pPr>
            <a:r>
              <a:rPr lang="en-US" sz="2283">
                <a:solidFill>
                  <a:srgbClr val="0E0E0E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Chemical 3</a:t>
            </a:r>
          </a:p>
        </p:txBody>
      </p:sp>
      <p:sp>
        <p:nvSpPr>
          <p:cNvPr name="TextBox 79" id="79"/>
          <p:cNvSpPr txBox="true"/>
          <p:nvPr/>
        </p:nvSpPr>
        <p:spPr>
          <a:xfrm rot="0">
            <a:off x="4818604" y="7328357"/>
            <a:ext cx="2768095" cy="3446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75"/>
              </a:lnSpc>
            </a:pPr>
            <a:r>
              <a:rPr lang="en-US" sz="1982">
                <a:solidFill>
                  <a:srgbClr val="0E0E0E"/>
                </a:solidFill>
                <a:latin typeface="Public Sans"/>
                <a:ea typeface="Public Sans"/>
                <a:cs typeface="Public Sans"/>
                <a:sym typeface="Public Sans"/>
              </a:rPr>
              <a:t>Description of chemical</a:t>
            </a:r>
          </a:p>
        </p:txBody>
      </p:sp>
      <p:sp>
        <p:nvSpPr>
          <p:cNvPr name="TextBox 80" id="80"/>
          <p:cNvSpPr txBox="true"/>
          <p:nvPr/>
        </p:nvSpPr>
        <p:spPr>
          <a:xfrm rot="0">
            <a:off x="12519760" y="3165033"/>
            <a:ext cx="1547897" cy="3888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96"/>
              </a:lnSpc>
            </a:pPr>
            <a:r>
              <a:rPr lang="en-US" sz="2283">
                <a:solidFill>
                  <a:srgbClr val="0E0E0E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Chemical 2</a:t>
            </a:r>
          </a:p>
        </p:txBody>
      </p:sp>
      <p:sp>
        <p:nvSpPr>
          <p:cNvPr name="TextBox 81" id="81"/>
          <p:cNvSpPr txBox="true"/>
          <p:nvPr/>
        </p:nvSpPr>
        <p:spPr>
          <a:xfrm rot="0">
            <a:off x="12549730" y="4205426"/>
            <a:ext cx="2768095" cy="3446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75"/>
              </a:lnSpc>
            </a:pPr>
            <a:r>
              <a:rPr lang="en-US" sz="1982">
                <a:solidFill>
                  <a:srgbClr val="0E0E0E"/>
                </a:solidFill>
                <a:latin typeface="Public Sans"/>
                <a:ea typeface="Public Sans"/>
                <a:cs typeface="Public Sans"/>
                <a:sym typeface="Public Sans"/>
              </a:rPr>
              <a:t>Description of chemical</a:t>
            </a:r>
          </a:p>
        </p:txBody>
      </p:sp>
      <p:sp>
        <p:nvSpPr>
          <p:cNvPr name="TextBox 82" id="82"/>
          <p:cNvSpPr txBox="true"/>
          <p:nvPr/>
        </p:nvSpPr>
        <p:spPr>
          <a:xfrm rot="0">
            <a:off x="12533675" y="6312781"/>
            <a:ext cx="1554000" cy="3888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96"/>
              </a:lnSpc>
            </a:pPr>
            <a:r>
              <a:rPr lang="en-US" sz="2283">
                <a:solidFill>
                  <a:srgbClr val="0E0E0E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Chemical 4</a:t>
            </a:r>
          </a:p>
        </p:txBody>
      </p:sp>
      <p:sp>
        <p:nvSpPr>
          <p:cNvPr name="TextBox 83" id="83"/>
          <p:cNvSpPr txBox="true"/>
          <p:nvPr/>
        </p:nvSpPr>
        <p:spPr>
          <a:xfrm rot="0">
            <a:off x="12566697" y="7353174"/>
            <a:ext cx="2768095" cy="3446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75"/>
              </a:lnSpc>
            </a:pPr>
            <a:r>
              <a:rPr lang="en-US" sz="1982">
                <a:solidFill>
                  <a:srgbClr val="0E0E0E"/>
                </a:solidFill>
                <a:latin typeface="Public Sans"/>
                <a:ea typeface="Public Sans"/>
                <a:cs typeface="Public Sans"/>
                <a:sym typeface="Public Sans"/>
              </a:rPr>
              <a:t>Description of chemical</a:t>
            </a:r>
          </a:p>
        </p:txBody>
      </p:sp>
      <p:sp>
        <p:nvSpPr>
          <p:cNvPr name="TextBox 84" id="84"/>
          <p:cNvSpPr txBox="true"/>
          <p:nvPr/>
        </p:nvSpPr>
        <p:spPr>
          <a:xfrm rot="0">
            <a:off x="4789108" y="6810197"/>
            <a:ext cx="2277228" cy="3888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96"/>
              </a:lnSpc>
            </a:pPr>
            <a:r>
              <a:rPr lang="en-US" sz="2283">
                <a:solidFill>
                  <a:srgbClr val="0E0E0E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$7.99 per pound</a:t>
            </a:r>
          </a:p>
        </p:txBody>
      </p:sp>
      <p:sp>
        <p:nvSpPr>
          <p:cNvPr name="TextBox 85" id="85"/>
          <p:cNvSpPr txBox="true"/>
          <p:nvPr/>
        </p:nvSpPr>
        <p:spPr>
          <a:xfrm rot="0">
            <a:off x="12509530" y="3685230"/>
            <a:ext cx="2404027" cy="3888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96"/>
              </a:lnSpc>
            </a:pPr>
            <a:r>
              <a:rPr lang="en-US" sz="2283">
                <a:solidFill>
                  <a:srgbClr val="0E0E0E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$12.99 per pound</a:t>
            </a:r>
          </a:p>
        </p:txBody>
      </p:sp>
      <p:sp>
        <p:nvSpPr>
          <p:cNvPr name="TextBox 86" id="86"/>
          <p:cNvSpPr txBox="true"/>
          <p:nvPr/>
        </p:nvSpPr>
        <p:spPr>
          <a:xfrm rot="0">
            <a:off x="12509530" y="6835014"/>
            <a:ext cx="2291468" cy="3888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96"/>
              </a:lnSpc>
            </a:pPr>
            <a:r>
              <a:rPr lang="en-US" sz="2283">
                <a:solidFill>
                  <a:srgbClr val="0E0E0E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$5.99 per pound</a:t>
            </a:r>
          </a:p>
        </p:txBody>
      </p:sp>
      <p:sp>
        <p:nvSpPr>
          <p:cNvPr name="TextBox 87" id="87"/>
          <p:cNvSpPr txBox="true"/>
          <p:nvPr/>
        </p:nvSpPr>
        <p:spPr>
          <a:xfrm rot="0">
            <a:off x="8760829" y="9002328"/>
            <a:ext cx="766342" cy="4236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32"/>
              </a:lnSpc>
            </a:pPr>
            <a:r>
              <a:rPr lang="en-US" sz="2451">
                <a:solidFill>
                  <a:srgbClr val="0E0E0E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More</a:t>
            </a:r>
          </a:p>
        </p:txBody>
      </p:sp>
      <p:grpSp>
        <p:nvGrpSpPr>
          <p:cNvPr name="Group 88" id="88"/>
          <p:cNvGrpSpPr/>
          <p:nvPr/>
        </p:nvGrpSpPr>
        <p:grpSpPr>
          <a:xfrm rot="0">
            <a:off x="4775482" y="5191063"/>
            <a:ext cx="1531078" cy="478768"/>
            <a:chOff x="0" y="0"/>
            <a:chExt cx="2460776" cy="769484"/>
          </a:xfrm>
        </p:grpSpPr>
        <p:sp>
          <p:nvSpPr>
            <p:cNvPr name="Freeform 89" id="89"/>
            <p:cNvSpPr/>
            <p:nvPr/>
          </p:nvSpPr>
          <p:spPr>
            <a:xfrm flipH="false" flipV="false" rot="0">
              <a:off x="0" y="0"/>
              <a:ext cx="2460776" cy="769484"/>
            </a:xfrm>
            <a:custGeom>
              <a:avLst/>
              <a:gdLst/>
              <a:ahLst/>
              <a:cxnLst/>
              <a:rect r="r" b="b" t="t" l="l"/>
              <a:pathLst>
                <a:path h="769484" w="2460776">
                  <a:moveTo>
                    <a:pt x="0" y="0"/>
                  </a:moveTo>
                  <a:lnTo>
                    <a:pt x="2460776" y="0"/>
                  </a:lnTo>
                  <a:lnTo>
                    <a:pt x="2460776" y="769484"/>
                  </a:lnTo>
                  <a:lnTo>
                    <a:pt x="0" y="769484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90" id="90"/>
            <p:cNvSpPr txBox="true"/>
            <p:nvPr/>
          </p:nvSpPr>
          <p:spPr>
            <a:xfrm>
              <a:off x="0" y="-38100"/>
              <a:ext cx="2460776" cy="8075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57"/>
                </a:lnSpc>
              </a:pPr>
            </a:p>
          </p:txBody>
        </p:sp>
      </p:grpSp>
      <p:sp>
        <p:nvSpPr>
          <p:cNvPr name="TextBox 91" id="91"/>
          <p:cNvSpPr txBox="true"/>
          <p:nvPr/>
        </p:nvSpPr>
        <p:spPr>
          <a:xfrm rot="0">
            <a:off x="4941582" y="5257843"/>
            <a:ext cx="1198878" cy="3071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96"/>
              </a:lnSpc>
            </a:pPr>
            <a:r>
              <a:rPr lang="en-US" sz="1783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Add to cart</a:t>
            </a:r>
          </a:p>
        </p:txBody>
      </p:sp>
      <p:grpSp>
        <p:nvGrpSpPr>
          <p:cNvPr name="Group 92" id="92"/>
          <p:cNvGrpSpPr/>
          <p:nvPr/>
        </p:nvGrpSpPr>
        <p:grpSpPr>
          <a:xfrm rot="0">
            <a:off x="4797043" y="8335812"/>
            <a:ext cx="1531078" cy="478768"/>
            <a:chOff x="0" y="0"/>
            <a:chExt cx="2460776" cy="769484"/>
          </a:xfrm>
        </p:grpSpPr>
        <p:sp>
          <p:nvSpPr>
            <p:cNvPr name="Freeform 93" id="93"/>
            <p:cNvSpPr/>
            <p:nvPr/>
          </p:nvSpPr>
          <p:spPr>
            <a:xfrm flipH="false" flipV="false" rot="0">
              <a:off x="0" y="0"/>
              <a:ext cx="2460776" cy="769484"/>
            </a:xfrm>
            <a:custGeom>
              <a:avLst/>
              <a:gdLst/>
              <a:ahLst/>
              <a:cxnLst/>
              <a:rect r="r" b="b" t="t" l="l"/>
              <a:pathLst>
                <a:path h="769484" w="2460776">
                  <a:moveTo>
                    <a:pt x="0" y="0"/>
                  </a:moveTo>
                  <a:lnTo>
                    <a:pt x="2460776" y="0"/>
                  </a:lnTo>
                  <a:lnTo>
                    <a:pt x="2460776" y="769484"/>
                  </a:lnTo>
                  <a:lnTo>
                    <a:pt x="0" y="769484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94" id="94"/>
            <p:cNvSpPr txBox="true"/>
            <p:nvPr/>
          </p:nvSpPr>
          <p:spPr>
            <a:xfrm>
              <a:off x="0" y="-38100"/>
              <a:ext cx="2460776" cy="8075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57"/>
                </a:lnSpc>
              </a:pPr>
            </a:p>
          </p:txBody>
        </p:sp>
      </p:grpSp>
      <p:sp>
        <p:nvSpPr>
          <p:cNvPr name="TextBox 95" id="95"/>
          <p:cNvSpPr txBox="true"/>
          <p:nvPr/>
        </p:nvSpPr>
        <p:spPr>
          <a:xfrm rot="0">
            <a:off x="4963142" y="8402591"/>
            <a:ext cx="1198878" cy="3071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96"/>
              </a:lnSpc>
            </a:pPr>
            <a:r>
              <a:rPr lang="en-US" sz="1783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Add to cart</a:t>
            </a:r>
          </a:p>
        </p:txBody>
      </p:sp>
      <p:grpSp>
        <p:nvGrpSpPr>
          <p:cNvPr name="Group 96" id="96"/>
          <p:cNvGrpSpPr/>
          <p:nvPr/>
        </p:nvGrpSpPr>
        <p:grpSpPr>
          <a:xfrm rot="0">
            <a:off x="12566697" y="8335812"/>
            <a:ext cx="1531078" cy="478768"/>
            <a:chOff x="0" y="0"/>
            <a:chExt cx="2460776" cy="769484"/>
          </a:xfrm>
        </p:grpSpPr>
        <p:sp>
          <p:nvSpPr>
            <p:cNvPr name="Freeform 97" id="97"/>
            <p:cNvSpPr/>
            <p:nvPr/>
          </p:nvSpPr>
          <p:spPr>
            <a:xfrm flipH="false" flipV="false" rot="0">
              <a:off x="0" y="0"/>
              <a:ext cx="2460776" cy="769484"/>
            </a:xfrm>
            <a:custGeom>
              <a:avLst/>
              <a:gdLst/>
              <a:ahLst/>
              <a:cxnLst/>
              <a:rect r="r" b="b" t="t" l="l"/>
              <a:pathLst>
                <a:path h="769484" w="2460776">
                  <a:moveTo>
                    <a:pt x="0" y="0"/>
                  </a:moveTo>
                  <a:lnTo>
                    <a:pt x="2460776" y="0"/>
                  </a:lnTo>
                  <a:lnTo>
                    <a:pt x="2460776" y="769484"/>
                  </a:lnTo>
                  <a:lnTo>
                    <a:pt x="0" y="769484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98" id="98"/>
            <p:cNvSpPr txBox="true"/>
            <p:nvPr/>
          </p:nvSpPr>
          <p:spPr>
            <a:xfrm>
              <a:off x="0" y="-38100"/>
              <a:ext cx="2460776" cy="8075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57"/>
                </a:lnSpc>
              </a:pPr>
            </a:p>
          </p:txBody>
        </p:sp>
      </p:grpSp>
      <p:sp>
        <p:nvSpPr>
          <p:cNvPr name="TextBox 99" id="99"/>
          <p:cNvSpPr txBox="true"/>
          <p:nvPr/>
        </p:nvSpPr>
        <p:spPr>
          <a:xfrm rot="0">
            <a:off x="12732797" y="8402591"/>
            <a:ext cx="1198878" cy="3071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96"/>
              </a:lnSpc>
            </a:pPr>
            <a:r>
              <a:rPr lang="en-US" sz="1783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Add to cart</a:t>
            </a:r>
          </a:p>
        </p:txBody>
      </p:sp>
      <p:grpSp>
        <p:nvGrpSpPr>
          <p:cNvPr name="Group 100" id="100"/>
          <p:cNvGrpSpPr/>
          <p:nvPr/>
        </p:nvGrpSpPr>
        <p:grpSpPr>
          <a:xfrm rot="0">
            <a:off x="12566697" y="5208249"/>
            <a:ext cx="1531078" cy="478768"/>
            <a:chOff x="0" y="0"/>
            <a:chExt cx="2460776" cy="769484"/>
          </a:xfrm>
        </p:grpSpPr>
        <p:sp>
          <p:nvSpPr>
            <p:cNvPr name="Freeform 101" id="101"/>
            <p:cNvSpPr/>
            <p:nvPr/>
          </p:nvSpPr>
          <p:spPr>
            <a:xfrm flipH="false" flipV="false" rot="0">
              <a:off x="0" y="0"/>
              <a:ext cx="2460776" cy="769484"/>
            </a:xfrm>
            <a:custGeom>
              <a:avLst/>
              <a:gdLst/>
              <a:ahLst/>
              <a:cxnLst/>
              <a:rect r="r" b="b" t="t" l="l"/>
              <a:pathLst>
                <a:path h="769484" w="2460776">
                  <a:moveTo>
                    <a:pt x="0" y="0"/>
                  </a:moveTo>
                  <a:lnTo>
                    <a:pt x="2460776" y="0"/>
                  </a:lnTo>
                  <a:lnTo>
                    <a:pt x="2460776" y="769484"/>
                  </a:lnTo>
                  <a:lnTo>
                    <a:pt x="0" y="769484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02" id="102"/>
            <p:cNvSpPr txBox="true"/>
            <p:nvPr/>
          </p:nvSpPr>
          <p:spPr>
            <a:xfrm>
              <a:off x="0" y="-38100"/>
              <a:ext cx="2460776" cy="8075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57"/>
                </a:lnSpc>
              </a:pPr>
            </a:p>
          </p:txBody>
        </p:sp>
      </p:grpSp>
      <p:sp>
        <p:nvSpPr>
          <p:cNvPr name="TextBox 103" id="103"/>
          <p:cNvSpPr txBox="true"/>
          <p:nvPr/>
        </p:nvSpPr>
        <p:spPr>
          <a:xfrm rot="0">
            <a:off x="12732797" y="5275028"/>
            <a:ext cx="1198878" cy="3071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96"/>
              </a:lnSpc>
            </a:pPr>
            <a:r>
              <a:rPr lang="en-US" sz="1783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Add to cart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450" r="0" b="-9245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18288000" cy="1142743"/>
          </a:xfrm>
          <a:custGeom>
            <a:avLst/>
            <a:gdLst/>
            <a:ahLst/>
            <a:cxnLst/>
            <a:rect r="r" b="b" t="t" l="l"/>
            <a:pathLst>
              <a:path h="1142743" w="18288000">
                <a:moveTo>
                  <a:pt x="0" y="0"/>
                </a:moveTo>
                <a:lnTo>
                  <a:pt x="18288000" y="0"/>
                </a:lnTo>
                <a:lnTo>
                  <a:pt x="18288000" y="1142743"/>
                </a:lnTo>
                <a:lnTo>
                  <a:pt x="0" y="114274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44284" b="-1198852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0" y="1142743"/>
            <a:ext cx="18288000" cy="1010200"/>
            <a:chOff x="0" y="0"/>
            <a:chExt cx="4816593" cy="26606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816592" cy="266061"/>
            </a:xfrm>
            <a:custGeom>
              <a:avLst/>
              <a:gdLst/>
              <a:ahLst/>
              <a:cxnLst/>
              <a:rect r="r" b="b" t="t" l="l"/>
              <a:pathLst>
                <a:path h="266061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66061"/>
                  </a:lnTo>
                  <a:lnTo>
                    <a:pt x="0" y="266061"/>
                  </a:lnTo>
                  <a:close/>
                </a:path>
              </a:pathLst>
            </a:custGeom>
            <a:solidFill>
              <a:srgbClr val="F7F7F7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4816593" cy="3136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334032" y="1251834"/>
            <a:ext cx="1005379" cy="792018"/>
          </a:xfrm>
          <a:custGeom>
            <a:avLst/>
            <a:gdLst/>
            <a:ahLst/>
            <a:cxnLst/>
            <a:rect r="r" b="b" t="t" l="l"/>
            <a:pathLst>
              <a:path h="792018" w="1005379">
                <a:moveTo>
                  <a:pt x="0" y="0"/>
                </a:moveTo>
                <a:lnTo>
                  <a:pt x="1005379" y="0"/>
                </a:lnTo>
                <a:lnTo>
                  <a:pt x="1005379" y="792018"/>
                </a:lnTo>
                <a:lnTo>
                  <a:pt x="0" y="79201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1982512" y="2163185"/>
            <a:ext cx="6329645" cy="8134057"/>
            <a:chOff x="0" y="0"/>
            <a:chExt cx="1667067" cy="214230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667067" cy="2142303"/>
            </a:xfrm>
            <a:custGeom>
              <a:avLst/>
              <a:gdLst/>
              <a:ahLst/>
              <a:cxnLst/>
              <a:rect r="r" b="b" t="t" l="l"/>
              <a:pathLst>
                <a:path h="2142303" w="1667067">
                  <a:moveTo>
                    <a:pt x="0" y="0"/>
                  </a:moveTo>
                  <a:lnTo>
                    <a:pt x="1667067" y="0"/>
                  </a:lnTo>
                  <a:lnTo>
                    <a:pt x="1667067" y="2142303"/>
                  </a:lnTo>
                  <a:lnTo>
                    <a:pt x="0" y="2142303"/>
                  </a:lnTo>
                  <a:close/>
                </a:path>
              </a:pathLst>
            </a:custGeom>
            <a:solidFill>
              <a:srgbClr val="1F1412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667067" cy="21804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57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0" y="9806315"/>
            <a:ext cx="18288000" cy="483553"/>
            <a:chOff x="0" y="0"/>
            <a:chExt cx="7068471" cy="186897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7068471" cy="186897"/>
            </a:xfrm>
            <a:custGeom>
              <a:avLst/>
              <a:gdLst/>
              <a:ahLst/>
              <a:cxnLst/>
              <a:rect r="r" b="b" t="t" l="l"/>
              <a:pathLst>
                <a:path h="186897" w="7068471">
                  <a:moveTo>
                    <a:pt x="0" y="0"/>
                  </a:moveTo>
                  <a:lnTo>
                    <a:pt x="7068471" y="0"/>
                  </a:lnTo>
                  <a:lnTo>
                    <a:pt x="7068471" y="186897"/>
                  </a:lnTo>
                  <a:lnTo>
                    <a:pt x="0" y="186897"/>
                  </a:lnTo>
                  <a:close/>
                </a:path>
              </a:pathLst>
            </a:custGeom>
            <a:solidFill>
              <a:srgbClr val="1F1412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7068471" cy="2249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57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6463293" y="9768732"/>
            <a:ext cx="2032764" cy="558719"/>
          </a:xfrm>
          <a:custGeom>
            <a:avLst/>
            <a:gdLst/>
            <a:ahLst/>
            <a:cxnLst/>
            <a:rect r="r" b="b" t="t" l="l"/>
            <a:pathLst>
              <a:path h="558719" w="2032764">
                <a:moveTo>
                  <a:pt x="0" y="0"/>
                </a:moveTo>
                <a:lnTo>
                  <a:pt x="2032765" y="0"/>
                </a:lnTo>
                <a:lnTo>
                  <a:pt x="2032765" y="558719"/>
                </a:lnTo>
                <a:lnTo>
                  <a:pt x="0" y="55871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34523" t="-82590" r="-84654" b="-415479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5025341" y="1530589"/>
            <a:ext cx="234509" cy="234509"/>
          </a:xfrm>
          <a:custGeom>
            <a:avLst/>
            <a:gdLst/>
            <a:ahLst/>
            <a:cxnLst/>
            <a:rect r="r" b="b" t="t" l="l"/>
            <a:pathLst>
              <a:path h="234509" w="234509">
                <a:moveTo>
                  <a:pt x="0" y="0"/>
                </a:moveTo>
                <a:lnTo>
                  <a:pt x="234509" y="0"/>
                </a:lnTo>
                <a:lnTo>
                  <a:pt x="234509" y="234508"/>
                </a:lnTo>
                <a:lnTo>
                  <a:pt x="0" y="23450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15827557" y="1361584"/>
            <a:ext cx="1393118" cy="572518"/>
            <a:chOff x="0" y="0"/>
            <a:chExt cx="812800" cy="33403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334030"/>
            </a:xfrm>
            <a:custGeom>
              <a:avLst/>
              <a:gdLst/>
              <a:ahLst/>
              <a:cxnLst/>
              <a:rect r="r" b="b" t="t" l="l"/>
              <a:pathLst>
                <a:path h="334030" w="812800">
                  <a:moveTo>
                    <a:pt x="609600" y="0"/>
                  </a:moveTo>
                  <a:cubicBezTo>
                    <a:pt x="721824" y="0"/>
                    <a:pt x="812800" y="74775"/>
                    <a:pt x="812800" y="167015"/>
                  </a:cubicBezTo>
                  <a:cubicBezTo>
                    <a:pt x="812800" y="259254"/>
                    <a:pt x="721824" y="334030"/>
                    <a:pt x="609600" y="334030"/>
                  </a:cubicBezTo>
                  <a:lnTo>
                    <a:pt x="203200" y="334030"/>
                  </a:lnTo>
                  <a:cubicBezTo>
                    <a:pt x="90976" y="334030"/>
                    <a:pt x="0" y="259254"/>
                    <a:pt x="0" y="167015"/>
                  </a:cubicBezTo>
                  <a:cubicBezTo>
                    <a:pt x="0" y="74775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698EB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812800" cy="3721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57"/>
                </a:lnSpc>
              </a:pP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0">
            <a:off x="17443919" y="1334146"/>
            <a:ext cx="627393" cy="627393"/>
          </a:xfrm>
          <a:custGeom>
            <a:avLst/>
            <a:gdLst/>
            <a:ahLst/>
            <a:cxnLst/>
            <a:rect r="r" b="b" t="t" l="l"/>
            <a:pathLst>
              <a:path h="627393" w="627393">
                <a:moveTo>
                  <a:pt x="0" y="0"/>
                </a:moveTo>
                <a:lnTo>
                  <a:pt x="627393" y="0"/>
                </a:lnTo>
                <a:lnTo>
                  <a:pt x="627393" y="627393"/>
                </a:lnTo>
                <a:lnTo>
                  <a:pt x="0" y="62739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grpSp>
        <p:nvGrpSpPr>
          <p:cNvPr name="Group 20" id="20"/>
          <p:cNvGrpSpPr/>
          <p:nvPr/>
        </p:nvGrpSpPr>
        <p:grpSpPr>
          <a:xfrm rot="0">
            <a:off x="1118552" y="3814245"/>
            <a:ext cx="9655730" cy="5605457"/>
            <a:chOff x="0" y="0"/>
            <a:chExt cx="3692713" cy="2143737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3692713" cy="2143737"/>
            </a:xfrm>
            <a:custGeom>
              <a:avLst/>
              <a:gdLst/>
              <a:ahLst/>
              <a:cxnLst/>
              <a:rect r="r" b="b" t="t" l="l"/>
              <a:pathLst>
                <a:path h="2143737" w="3692713">
                  <a:moveTo>
                    <a:pt x="0" y="0"/>
                  </a:moveTo>
                  <a:lnTo>
                    <a:pt x="3692713" y="0"/>
                  </a:lnTo>
                  <a:lnTo>
                    <a:pt x="3692713" y="2143737"/>
                  </a:lnTo>
                  <a:lnTo>
                    <a:pt x="0" y="2143737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3692713" cy="21818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57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155726" y="3863113"/>
            <a:ext cx="9580713" cy="5501130"/>
            <a:chOff x="0" y="0"/>
            <a:chExt cx="3664023" cy="2103838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3664023" cy="2103838"/>
            </a:xfrm>
            <a:custGeom>
              <a:avLst/>
              <a:gdLst/>
              <a:ahLst/>
              <a:cxnLst/>
              <a:rect r="r" b="b" t="t" l="l"/>
              <a:pathLst>
                <a:path h="2103838" w="3664023">
                  <a:moveTo>
                    <a:pt x="0" y="0"/>
                  </a:moveTo>
                  <a:lnTo>
                    <a:pt x="3664023" y="0"/>
                  </a:lnTo>
                  <a:lnTo>
                    <a:pt x="3664023" y="2103838"/>
                  </a:lnTo>
                  <a:lnTo>
                    <a:pt x="0" y="2103838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38100"/>
              <a:ext cx="3664023" cy="21419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57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339411" y="3972113"/>
            <a:ext cx="1879328" cy="1700093"/>
            <a:chOff x="0" y="0"/>
            <a:chExt cx="750747" cy="679147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750747" cy="679147"/>
            </a:xfrm>
            <a:custGeom>
              <a:avLst/>
              <a:gdLst/>
              <a:ahLst/>
              <a:cxnLst/>
              <a:rect r="r" b="b" t="t" l="l"/>
              <a:pathLst>
                <a:path h="679147" w="750747">
                  <a:moveTo>
                    <a:pt x="210095" y="0"/>
                  </a:moveTo>
                  <a:lnTo>
                    <a:pt x="540651" y="0"/>
                  </a:lnTo>
                  <a:cubicBezTo>
                    <a:pt x="596372" y="0"/>
                    <a:pt x="649811" y="22135"/>
                    <a:pt x="689211" y="61535"/>
                  </a:cubicBezTo>
                  <a:cubicBezTo>
                    <a:pt x="728612" y="100936"/>
                    <a:pt x="750747" y="154375"/>
                    <a:pt x="750747" y="210095"/>
                  </a:cubicBezTo>
                  <a:lnTo>
                    <a:pt x="750747" y="469051"/>
                  </a:lnTo>
                  <a:cubicBezTo>
                    <a:pt x="750747" y="585084"/>
                    <a:pt x="656684" y="679147"/>
                    <a:pt x="540651" y="679147"/>
                  </a:cubicBezTo>
                  <a:lnTo>
                    <a:pt x="210095" y="679147"/>
                  </a:lnTo>
                  <a:cubicBezTo>
                    <a:pt x="94063" y="679147"/>
                    <a:pt x="0" y="585084"/>
                    <a:pt x="0" y="469051"/>
                  </a:cubicBezTo>
                  <a:lnTo>
                    <a:pt x="0" y="210095"/>
                  </a:lnTo>
                  <a:cubicBezTo>
                    <a:pt x="0" y="94063"/>
                    <a:pt x="94063" y="0"/>
                    <a:pt x="210095" y="0"/>
                  </a:cubicBezTo>
                  <a:close/>
                </a:path>
              </a:pathLst>
            </a:custGeom>
            <a:solidFill>
              <a:srgbClr val="DFDBDB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38100"/>
              <a:ext cx="750747" cy="7172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57"/>
                </a:lnSpc>
              </a:pPr>
            </a:p>
          </p:txBody>
        </p:sp>
      </p:grpSp>
      <p:sp>
        <p:nvSpPr>
          <p:cNvPr name="Freeform 29" id="29"/>
          <p:cNvSpPr/>
          <p:nvPr/>
        </p:nvSpPr>
        <p:spPr>
          <a:xfrm flipH="false" flipV="false" rot="0">
            <a:off x="1685169" y="4032105"/>
            <a:ext cx="1187812" cy="1580109"/>
          </a:xfrm>
          <a:custGeom>
            <a:avLst/>
            <a:gdLst/>
            <a:ahLst/>
            <a:cxnLst/>
            <a:rect r="r" b="b" t="t" l="l"/>
            <a:pathLst>
              <a:path h="1580109" w="1187812">
                <a:moveTo>
                  <a:pt x="0" y="0"/>
                </a:moveTo>
                <a:lnTo>
                  <a:pt x="1187812" y="0"/>
                </a:lnTo>
                <a:lnTo>
                  <a:pt x="1187812" y="1580108"/>
                </a:lnTo>
                <a:lnTo>
                  <a:pt x="0" y="158010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31184" t="0" r="-30178" b="0"/>
            </a:stretch>
          </a:blipFill>
        </p:spPr>
      </p:sp>
      <p:grpSp>
        <p:nvGrpSpPr>
          <p:cNvPr name="Group 30" id="30"/>
          <p:cNvGrpSpPr/>
          <p:nvPr/>
        </p:nvGrpSpPr>
        <p:grpSpPr>
          <a:xfrm rot="0">
            <a:off x="1364312" y="5766927"/>
            <a:ext cx="1879328" cy="1700093"/>
            <a:chOff x="0" y="0"/>
            <a:chExt cx="750747" cy="679147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750747" cy="679147"/>
            </a:xfrm>
            <a:custGeom>
              <a:avLst/>
              <a:gdLst/>
              <a:ahLst/>
              <a:cxnLst/>
              <a:rect r="r" b="b" t="t" l="l"/>
              <a:pathLst>
                <a:path h="679147" w="750747">
                  <a:moveTo>
                    <a:pt x="210095" y="0"/>
                  </a:moveTo>
                  <a:lnTo>
                    <a:pt x="540651" y="0"/>
                  </a:lnTo>
                  <a:cubicBezTo>
                    <a:pt x="596372" y="0"/>
                    <a:pt x="649811" y="22135"/>
                    <a:pt x="689211" y="61535"/>
                  </a:cubicBezTo>
                  <a:cubicBezTo>
                    <a:pt x="728612" y="100936"/>
                    <a:pt x="750747" y="154375"/>
                    <a:pt x="750747" y="210095"/>
                  </a:cubicBezTo>
                  <a:lnTo>
                    <a:pt x="750747" y="469051"/>
                  </a:lnTo>
                  <a:cubicBezTo>
                    <a:pt x="750747" y="585084"/>
                    <a:pt x="656684" y="679147"/>
                    <a:pt x="540651" y="679147"/>
                  </a:cubicBezTo>
                  <a:lnTo>
                    <a:pt x="210095" y="679147"/>
                  </a:lnTo>
                  <a:cubicBezTo>
                    <a:pt x="94063" y="679147"/>
                    <a:pt x="0" y="585084"/>
                    <a:pt x="0" y="469051"/>
                  </a:cubicBezTo>
                  <a:lnTo>
                    <a:pt x="0" y="210095"/>
                  </a:lnTo>
                  <a:cubicBezTo>
                    <a:pt x="0" y="94063"/>
                    <a:pt x="94063" y="0"/>
                    <a:pt x="210095" y="0"/>
                  </a:cubicBezTo>
                  <a:close/>
                </a:path>
              </a:pathLst>
            </a:custGeom>
            <a:solidFill>
              <a:srgbClr val="DFDBDB"/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-38100"/>
              <a:ext cx="750747" cy="7172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57"/>
                </a:lnSpc>
              </a:pPr>
            </a:p>
          </p:txBody>
        </p:sp>
      </p:grpSp>
      <p:sp>
        <p:nvSpPr>
          <p:cNvPr name="Freeform 33" id="33"/>
          <p:cNvSpPr/>
          <p:nvPr/>
        </p:nvSpPr>
        <p:spPr>
          <a:xfrm flipH="false" flipV="false" rot="0">
            <a:off x="1710069" y="5826919"/>
            <a:ext cx="1187812" cy="1580109"/>
          </a:xfrm>
          <a:custGeom>
            <a:avLst/>
            <a:gdLst/>
            <a:ahLst/>
            <a:cxnLst/>
            <a:rect r="r" b="b" t="t" l="l"/>
            <a:pathLst>
              <a:path h="1580109" w="1187812">
                <a:moveTo>
                  <a:pt x="0" y="0"/>
                </a:moveTo>
                <a:lnTo>
                  <a:pt x="1187813" y="0"/>
                </a:lnTo>
                <a:lnTo>
                  <a:pt x="1187813" y="1580109"/>
                </a:lnTo>
                <a:lnTo>
                  <a:pt x="0" y="158010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31184" t="0" r="-30178" b="0"/>
            </a:stretch>
          </a:blipFill>
        </p:spPr>
      </p:sp>
      <p:grpSp>
        <p:nvGrpSpPr>
          <p:cNvPr name="Group 34" id="34"/>
          <p:cNvGrpSpPr/>
          <p:nvPr/>
        </p:nvGrpSpPr>
        <p:grpSpPr>
          <a:xfrm rot="0">
            <a:off x="5745943" y="4311222"/>
            <a:ext cx="1730199" cy="367517"/>
            <a:chOff x="0" y="0"/>
            <a:chExt cx="1468657" cy="311963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1468657" cy="311963"/>
            </a:xfrm>
            <a:custGeom>
              <a:avLst/>
              <a:gdLst/>
              <a:ahLst/>
              <a:cxnLst/>
              <a:rect r="r" b="b" t="t" l="l"/>
              <a:pathLst>
                <a:path h="311963" w="1468657">
                  <a:moveTo>
                    <a:pt x="0" y="0"/>
                  </a:moveTo>
                  <a:lnTo>
                    <a:pt x="1468657" y="0"/>
                  </a:lnTo>
                  <a:lnTo>
                    <a:pt x="1468657" y="311963"/>
                  </a:lnTo>
                  <a:lnTo>
                    <a:pt x="0" y="311963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36" id="36"/>
            <p:cNvSpPr txBox="true"/>
            <p:nvPr/>
          </p:nvSpPr>
          <p:spPr>
            <a:xfrm>
              <a:off x="0" y="-38100"/>
              <a:ext cx="1468657" cy="3500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57"/>
                </a:lnSpc>
              </a:pPr>
            </a:p>
          </p:txBody>
        </p:sp>
      </p:grpSp>
      <p:grpSp>
        <p:nvGrpSpPr>
          <p:cNvPr name="Group 37" id="37"/>
          <p:cNvGrpSpPr/>
          <p:nvPr/>
        </p:nvGrpSpPr>
        <p:grpSpPr>
          <a:xfrm rot="0">
            <a:off x="5760593" y="4326373"/>
            <a:ext cx="1700898" cy="337215"/>
            <a:chOff x="0" y="0"/>
            <a:chExt cx="1443786" cy="286240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1443786" cy="286240"/>
            </a:xfrm>
            <a:custGeom>
              <a:avLst/>
              <a:gdLst/>
              <a:ahLst/>
              <a:cxnLst/>
              <a:rect r="r" b="b" t="t" l="l"/>
              <a:pathLst>
                <a:path h="286240" w="1443786">
                  <a:moveTo>
                    <a:pt x="0" y="0"/>
                  </a:moveTo>
                  <a:lnTo>
                    <a:pt x="1443786" y="0"/>
                  </a:lnTo>
                  <a:lnTo>
                    <a:pt x="1443786" y="286240"/>
                  </a:lnTo>
                  <a:lnTo>
                    <a:pt x="0" y="28624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39" id="39"/>
            <p:cNvSpPr txBox="true"/>
            <p:nvPr/>
          </p:nvSpPr>
          <p:spPr>
            <a:xfrm>
              <a:off x="0" y="-38100"/>
              <a:ext cx="1443786" cy="3243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57"/>
                </a:lnSpc>
              </a:pPr>
            </a:p>
          </p:txBody>
        </p:sp>
      </p:grpSp>
      <p:sp>
        <p:nvSpPr>
          <p:cNvPr name="Freeform 40" id="40"/>
          <p:cNvSpPr/>
          <p:nvPr/>
        </p:nvSpPr>
        <p:spPr>
          <a:xfrm flipH="false" flipV="false" rot="-5400000">
            <a:off x="7272339" y="4407854"/>
            <a:ext cx="110050" cy="182655"/>
          </a:xfrm>
          <a:custGeom>
            <a:avLst/>
            <a:gdLst/>
            <a:ahLst/>
            <a:cxnLst/>
            <a:rect r="r" b="b" t="t" l="l"/>
            <a:pathLst>
              <a:path h="182655" w="110050">
                <a:moveTo>
                  <a:pt x="0" y="0"/>
                </a:moveTo>
                <a:lnTo>
                  <a:pt x="110050" y="0"/>
                </a:lnTo>
                <a:lnTo>
                  <a:pt x="110050" y="182655"/>
                </a:lnTo>
                <a:lnTo>
                  <a:pt x="0" y="18265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1" id="41"/>
          <p:cNvGrpSpPr/>
          <p:nvPr/>
        </p:nvGrpSpPr>
        <p:grpSpPr>
          <a:xfrm rot="0">
            <a:off x="1364312" y="7558207"/>
            <a:ext cx="1879328" cy="1700093"/>
            <a:chOff x="0" y="0"/>
            <a:chExt cx="750747" cy="679147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750747" cy="679147"/>
            </a:xfrm>
            <a:custGeom>
              <a:avLst/>
              <a:gdLst/>
              <a:ahLst/>
              <a:cxnLst/>
              <a:rect r="r" b="b" t="t" l="l"/>
              <a:pathLst>
                <a:path h="679147" w="750747">
                  <a:moveTo>
                    <a:pt x="210095" y="0"/>
                  </a:moveTo>
                  <a:lnTo>
                    <a:pt x="540651" y="0"/>
                  </a:lnTo>
                  <a:cubicBezTo>
                    <a:pt x="596372" y="0"/>
                    <a:pt x="649811" y="22135"/>
                    <a:pt x="689211" y="61535"/>
                  </a:cubicBezTo>
                  <a:cubicBezTo>
                    <a:pt x="728612" y="100936"/>
                    <a:pt x="750747" y="154375"/>
                    <a:pt x="750747" y="210095"/>
                  </a:cubicBezTo>
                  <a:lnTo>
                    <a:pt x="750747" y="469051"/>
                  </a:lnTo>
                  <a:cubicBezTo>
                    <a:pt x="750747" y="585084"/>
                    <a:pt x="656684" y="679147"/>
                    <a:pt x="540651" y="679147"/>
                  </a:cubicBezTo>
                  <a:lnTo>
                    <a:pt x="210095" y="679147"/>
                  </a:lnTo>
                  <a:cubicBezTo>
                    <a:pt x="94063" y="679147"/>
                    <a:pt x="0" y="585084"/>
                    <a:pt x="0" y="469051"/>
                  </a:cubicBezTo>
                  <a:lnTo>
                    <a:pt x="0" y="210095"/>
                  </a:lnTo>
                  <a:cubicBezTo>
                    <a:pt x="0" y="94063"/>
                    <a:pt x="94063" y="0"/>
                    <a:pt x="210095" y="0"/>
                  </a:cubicBezTo>
                  <a:close/>
                </a:path>
              </a:pathLst>
            </a:custGeom>
            <a:solidFill>
              <a:srgbClr val="DFDBDB"/>
            </a:solidFill>
          </p:spPr>
        </p:sp>
        <p:sp>
          <p:nvSpPr>
            <p:cNvPr name="TextBox 43" id="43"/>
            <p:cNvSpPr txBox="true"/>
            <p:nvPr/>
          </p:nvSpPr>
          <p:spPr>
            <a:xfrm>
              <a:off x="0" y="-38100"/>
              <a:ext cx="750747" cy="7172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57"/>
                </a:lnSpc>
              </a:pPr>
            </a:p>
          </p:txBody>
        </p:sp>
      </p:grpSp>
      <p:sp>
        <p:nvSpPr>
          <p:cNvPr name="Freeform 44" id="44"/>
          <p:cNvSpPr/>
          <p:nvPr/>
        </p:nvSpPr>
        <p:spPr>
          <a:xfrm flipH="false" flipV="false" rot="0">
            <a:off x="1710069" y="7618199"/>
            <a:ext cx="1187812" cy="1580109"/>
          </a:xfrm>
          <a:custGeom>
            <a:avLst/>
            <a:gdLst/>
            <a:ahLst/>
            <a:cxnLst/>
            <a:rect r="r" b="b" t="t" l="l"/>
            <a:pathLst>
              <a:path h="1580109" w="1187812">
                <a:moveTo>
                  <a:pt x="0" y="0"/>
                </a:moveTo>
                <a:lnTo>
                  <a:pt x="1187813" y="0"/>
                </a:lnTo>
                <a:lnTo>
                  <a:pt x="1187813" y="1580109"/>
                </a:lnTo>
                <a:lnTo>
                  <a:pt x="0" y="158010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31184" t="0" r="-30178" b="0"/>
            </a:stretch>
          </a:blipFill>
        </p:spPr>
      </p:sp>
      <p:grpSp>
        <p:nvGrpSpPr>
          <p:cNvPr name="Group 45" id="45"/>
          <p:cNvGrpSpPr/>
          <p:nvPr/>
        </p:nvGrpSpPr>
        <p:grpSpPr>
          <a:xfrm rot="0">
            <a:off x="5688493" y="6097279"/>
            <a:ext cx="1730199" cy="367517"/>
            <a:chOff x="0" y="0"/>
            <a:chExt cx="1468657" cy="311963"/>
          </a:xfrm>
        </p:grpSpPr>
        <p:sp>
          <p:nvSpPr>
            <p:cNvPr name="Freeform 46" id="46"/>
            <p:cNvSpPr/>
            <p:nvPr/>
          </p:nvSpPr>
          <p:spPr>
            <a:xfrm flipH="false" flipV="false" rot="0">
              <a:off x="0" y="0"/>
              <a:ext cx="1468657" cy="311963"/>
            </a:xfrm>
            <a:custGeom>
              <a:avLst/>
              <a:gdLst/>
              <a:ahLst/>
              <a:cxnLst/>
              <a:rect r="r" b="b" t="t" l="l"/>
              <a:pathLst>
                <a:path h="311963" w="1468657">
                  <a:moveTo>
                    <a:pt x="0" y="0"/>
                  </a:moveTo>
                  <a:lnTo>
                    <a:pt x="1468657" y="0"/>
                  </a:lnTo>
                  <a:lnTo>
                    <a:pt x="1468657" y="311963"/>
                  </a:lnTo>
                  <a:lnTo>
                    <a:pt x="0" y="311963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7" id="47"/>
            <p:cNvSpPr txBox="true"/>
            <p:nvPr/>
          </p:nvSpPr>
          <p:spPr>
            <a:xfrm>
              <a:off x="0" y="-38100"/>
              <a:ext cx="1468657" cy="3500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57"/>
                </a:lnSpc>
              </a:pPr>
            </a:p>
          </p:txBody>
        </p:sp>
      </p:grpSp>
      <p:grpSp>
        <p:nvGrpSpPr>
          <p:cNvPr name="Group 48" id="48"/>
          <p:cNvGrpSpPr/>
          <p:nvPr/>
        </p:nvGrpSpPr>
        <p:grpSpPr>
          <a:xfrm rot="0">
            <a:off x="5703143" y="6112430"/>
            <a:ext cx="1700898" cy="337215"/>
            <a:chOff x="0" y="0"/>
            <a:chExt cx="1443786" cy="286240"/>
          </a:xfrm>
        </p:grpSpPr>
        <p:sp>
          <p:nvSpPr>
            <p:cNvPr name="Freeform 49" id="49"/>
            <p:cNvSpPr/>
            <p:nvPr/>
          </p:nvSpPr>
          <p:spPr>
            <a:xfrm flipH="false" flipV="false" rot="0">
              <a:off x="0" y="0"/>
              <a:ext cx="1443786" cy="286240"/>
            </a:xfrm>
            <a:custGeom>
              <a:avLst/>
              <a:gdLst/>
              <a:ahLst/>
              <a:cxnLst/>
              <a:rect r="r" b="b" t="t" l="l"/>
              <a:pathLst>
                <a:path h="286240" w="1443786">
                  <a:moveTo>
                    <a:pt x="0" y="0"/>
                  </a:moveTo>
                  <a:lnTo>
                    <a:pt x="1443786" y="0"/>
                  </a:lnTo>
                  <a:lnTo>
                    <a:pt x="1443786" y="286240"/>
                  </a:lnTo>
                  <a:lnTo>
                    <a:pt x="0" y="28624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0" id="50"/>
            <p:cNvSpPr txBox="true"/>
            <p:nvPr/>
          </p:nvSpPr>
          <p:spPr>
            <a:xfrm>
              <a:off x="0" y="-38100"/>
              <a:ext cx="1443786" cy="3243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57"/>
                </a:lnSpc>
              </a:pPr>
            </a:p>
          </p:txBody>
        </p:sp>
      </p:grpSp>
      <p:sp>
        <p:nvSpPr>
          <p:cNvPr name="Freeform 51" id="51"/>
          <p:cNvSpPr/>
          <p:nvPr/>
        </p:nvSpPr>
        <p:spPr>
          <a:xfrm flipH="false" flipV="false" rot="-5400000">
            <a:off x="7214888" y="6193911"/>
            <a:ext cx="110050" cy="182655"/>
          </a:xfrm>
          <a:custGeom>
            <a:avLst/>
            <a:gdLst/>
            <a:ahLst/>
            <a:cxnLst/>
            <a:rect r="r" b="b" t="t" l="l"/>
            <a:pathLst>
              <a:path h="182655" w="110050">
                <a:moveTo>
                  <a:pt x="0" y="0"/>
                </a:moveTo>
                <a:lnTo>
                  <a:pt x="110050" y="0"/>
                </a:lnTo>
                <a:lnTo>
                  <a:pt x="110050" y="182655"/>
                </a:lnTo>
                <a:lnTo>
                  <a:pt x="0" y="18265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2" id="52"/>
          <p:cNvGrpSpPr/>
          <p:nvPr/>
        </p:nvGrpSpPr>
        <p:grpSpPr>
          <a:xfrm rot="0">
            <a:off x="5688493" y="7828567"/>
            <a:ext cx="1730199" cy="367517"/>
            <a:chOff x="0" y="0"/>
            <a:chExt cx="1468657" cy="311963"/>
          </a:xfrm>
        </p:grpSpPr>
        <p:sp>
          <p:nvSpPr>
            <p:cNvPr name="Freeform 53" id="53"/>
            <p:cNvSpPr/>
            <p:nvPr/>
          </p:nvSpPr>
          <p:spPr>
            <a:xfrm flipH="false" flipV="false" rot="0">
              <a:off x="0" y="0"/>
              <a:ext cx="1468657" cy="311963"/>
            </a:xfrm>
            <a:custGeom>
              <a:avLst/>
              <a:gdLst/>
              <a:ahLst/>
              <a:cxnLst/>
              <a:rect r="r" b="b" t="t" l="l"/>
              <a:pathLst>
                <a:path h="311963" w="1468657">
                  <a:moveTo>
                    <a:pt x="0" y="0"/>
                  </a:moveTo>
                  <a:lnTo>
                    <a:pt x="1468657" y="0"/>
                  </a:lnTo>
                  <a:lnTo>
                    <a:pt x="1468657" y="311963"/>
                  </a:lnTo>
                  <a:lnTo>
                    <a:pt x="0" y="311963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54" id="54"/>
            <p:cNvSpPr txBox="true"/>
            <p:nvPr/>
          </p:nvSpPr>
          <p:spPr>
            <a:xfrm>
              <a:off x="0" y="-38100"/>
              <a:ext cx="1468657" cy="3500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57"/>
                </a:lnSpc>
              </a:pPr>
            </a:p>
          </p:txBody>
        </p:sp>
      </p:grpSp>
      <p:grpSp>
        <p:nvGrpSpPr>
          <p:cNvPr name="Group 55" id="55"/>
          <p:cNvGrpSpPr/>
          <p:nvPr/>
        </p:nvGrpSpPr>
        <p:grpSpPr>
          <a:xfrm rot="0">
            <a:off x="5703143" y="7843718"/>
            <a:ext cx="1700898" cy="337215"/>
            <a:chOff x="0" y="0"/>
            <a:chExt cx="1443786" cy="286240"/>
          </a:xfrm>
        </p:grpSpPr>
        <p:sp>
          <p:nvSpPr>
            <p:cNvPr name="Freeform 56" id="56"/>
            <p:cNvSpPr/>
            <p:nvPr/>
          </p:nvSpPr>
          <p:spPr>
            <a:xfrm flipH="false" flipV="false" rot="0">
              <a:off x="0" y="0"/>
              <a:ext cx="1443786" cy="286240"/>
            </a:xfrm>
            <a:custGeom>
              <a:avLst/>
              <a:gdLst/>
              <a:ahLst/>
              <a:cxnLst/>
              <a:rect r="r" b="b" t="t" l="l"/>
              <a:pathLst>
                <a:path h="286240" w="1443786">
                  <a:moveTo>
                    <a:pt x="0" y="0"/>
                  </a:moveTo>
                  <a:lnTo>
                    <a:pt x="1443786" y="0"/>
                  </a:lnTo>
                  <a:lnTo>
                    <a:pt x="1443786" y="286240"/>
                  </a:lnTo>
                  <a:lnTo>
                    <a:pt x="0" y="28624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7" id="57"/>
            <p:cNvSpPr txBox="true"/>
            <p:nvPr/>
          </p:nvSpPr>
          <p:spPr>
            <a:xfrm>
              <a:off x="0" y="-38100"/>
              <a:ext cx="1443786" cy="3243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57"/>
                </a:lnSpc>
              </a:pPr>
            </a:p>
          </p:txBody>
        </p:sp>
      </p:grpSp>
      <p:sp>
        <p:nvSpPr>
          <p:cNvPr name="Freeform 58" id="58"/>
          <p:cNvSpPr/>
          <p:nvPr/>
        </p:nvSpPr>
        <p:spPr>
          <a:xfrm flipH="false" flipV="false" rot="-5400000">
            <a:off x="7214888" y="7925199"/>
            <a:ext cx="110050" cy="182655"/>
          </a:xfrm>
          <a:custGeom>
            <a:avLst/>
            <a:gdLst/>
            <a:ahLst/>
            <a:cxnLst/>
            <a:rect r="r" b="b" t="t" l="l"/>
            <a:pathLst>
              <a:path h="182655" w="110050">
                <a:moveTo>
                  <a:pt x="0" y="0"/>
                </a:moveTo>
                <a:lnTo>
                  <a:pt x="110050" y="0"/>
                </a:lnTo>
                <a:lnTo>
                  <a:pt x="110050" y="182655"/>
                </a:lnTo>
                <a:lnTo>
                  <a:pt x="0" y="18265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9" id="59"/>
          <p:cNvGrpSpPr/>
          <p:nvPr/>
        </p:nvGrpSpPr>
        <p:grpSpPr>
          <a:xfrm rot="0">
            <a:off x="7860871" y="3810950"/>
            <a:ext cx="47625" cy="5605457"/>
            <a:chOff x="0" y="0"/>
            <a:chExt cx="18214" cy="2143737"/>
          </a:xfrm>
        </p:grpSpPr>
        <p:sp>
          <p:nvSpPr>
            <p:cNvPr name="Freeform 60" id="60"/>
            <p:cNvSpPr/>
            <p:nvPr/>
          </p:nvSpPr>
          <p:spPr>
            <a:xfrm flipH="false" flipV="false" rot="0">
              <a:off x="0" y="0"/>
              <a:ext cx="18214" cy="2143737"/>
            </a:xfrm>
            <a:custGeom>
              <a:avLst/>
              <a:gdLst/>
              <a:ahLst/>
              <a:cxnLst/>
              <a:rect r="r" b="b" t="t" l="l"/>
              <a:pathLst>
                <a:path h="2143737" w="18214">
                  <a:moveTo>
                    <a:pt x="0" y="0"/>
                  </a:moveTo>
                  <a:lnTo>
                    <a:pt x="18214" y="0"/>
                  </a:lnTo>
                  <a:lnTo>
                    <a:pt x="18214" y="2143737"/>
                  </a:lnTo>
                  <a:lnTo>
                    <a:pt x="0" y="2143737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61" id="61"/>
            <p:cNvSpPr txBox="true"/>
            <p:nvPr/>
          </p:nvSpPr>
          <p:spPr>
            <a:xfrm>
              <a:off x="0" y="-38100"/>
              <a:ext cx="18214" cy="21818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57"/>
                </a:lnSpc>
              </a:pPr>
            </a:p>
          </p:txBody>
        </p:sp>
      </p:grpSp>
      <p:sp>
        <p:nvSpPr>
          <p:cNvPr name="TextBox 62" id="62"/>
          <p:cNvSpPr txBox="true"/>
          <p:nvPr/>
        </p:nvSpPr>
        <p:spPr>
          <a:xfrm rot="0">
            <a:off x="6233328" y="2686273"/>
            <a:ext cx="5838825" cy="9123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61"/>
              </a:lnSpc>
            </a:pPr>
            <a:r>
              <a:rPr lang="en-US" sz="532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My Cart</a:t>
            </a:r>
          </a:p>
        </p:txBody>
      </p:sp>
      <p:sp>
        <p:nvSpPr>
          <p:cNvPr name="TextBox 63" id="63"/>
          <p:cNvSpPr txBox="true"/>
          <p:nvPr/>
        </p:nvSpPr>
        <p:spPr>
          <a:xfrm rot="0">
            <a:off x="8734458" y="9875542"/>
            <a:ext cx="816724" cy="2852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70"/>
              </a:lnSpc>
            </a:pPr>
            <a:r>
              <a:rPr lang="en-US" sz="1621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Inochem</a:t>
            </a:r>
          </a:p>
        </p:txBody>
      </p:sp>
      <p:sp>
        <p:nvSpPr>
          <p:cNvPr name="TextBox 64" id="64"/>
          <p:cNvSpPr txBox="true"/>
          <p:nvPr/>
        </p:nvSpPr>
        <p:spPr>
          <a:xfrm rot="0">
            <a:off x="9697944" y="9913189"/>
            <a:ext cx="1451800" cy="2412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53"/>
              </a:lnSpc>
            </a:pPr>
            <a:r>
              <a:rPr lang="en-US" sz="1395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+123-123456789 </a:t>
            </a:r>
          </a:p>
        </p:txBody>
      </p:sp>
      <p:sp>
        <p:nvSpPr>
          <p:cNvPr name="TextBox 65" id="65"/>
          <p:cNvSpPr txBox="true"/>
          <p:nvPr/>
        </p:nvSpPr>
        <p:spPr>
          <a:xfrm rot="0">
            <a:off x="9599002" y="9947848"/>
            <a:ext cx="51121" cy="1814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92"/>
              </a:lnSpc>
            </a:pPr>
            <a:r>
              <a:rPr lang="en-US" sz="1065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-</a:t>
            </a:r>
          </a:p>
        </p:txBody>
      </p:sp>
      <p:sp>
        <p:nvSpPr>
          <p:cNvPr name="TextBox 66" id="66"/>
          <p:cNvSpPr txBox="true"/>
          <p:nvPr/>
        </p:nvSpPr>
        <p:spPr>
          <a:xfrm rot="0">
            <a:off x="11149743" y="9947848"/>
            <a:ext cx="51121" cy="1814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92"/>
              </a:lnSpc>
            </a:pPr>
            <a:r>
              <a:rPr lang="en-US" sz="1065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-</a:t>
            </a:r>
          </a:p>
        </p:txBody>
      </p:sp>
      <p:sp>
        <p:nvSpPr>
          <p:cNvPr name="TextBox 67" id="67"/>
          <p:cNvSpPr txBox="true"/>
          <p:nvPr/>
        </p:nvSpPr>
        <p:spPr>
          <a:xfrm rot="0">
            <a:off x="11246314" y="9894879"/>
            <a:ext cx="1855072" cy="243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15"/>
              </a:lnSpc>
            </a:pPr>
            <a:r>
              <a:rPr lang="en-US" sz="1367" u="sng">
                <a:solidFill>
                  <a:srgbClr val="0684EB"/>
                </a:solidFill>
                <a:latin typeface="Public Sans"/>
                <a:ea typeface="Public Sans"/>
                <a:cs typeface="Public Sans"/>
                <a:sym typeface="Public Sans"/>
              </a:rPr>
              <a:t>Inochem@Outlook.com</a:t>
            </a:r>
          </a:p>
        </p:txBody>
      </p:sp>
      <p:sp>
        <p:nvSpPr>
          <p:cNvPr name="TextBox 68" id="68"/>
          <p:cNvSpPr txBox="true"/>
          <p:nvPr/>
        </p:nvSpPr>
        <p:spPr>
          <a:xfrm rot="0">
            <a:off x="11701642" y="1449554"/>
            <a:ext cx="1743615" cy="3584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57"/>
              </a:lnSpc>
            </a:pPr>
            <a:r>
              <a:rPr lang="en-US" sz="2112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Our Products</a:t>
            </a:r>
          </a:p>
        </p:txBody>
      </p:sp>
      <p:sp>
        <p:nvSpPr>
          <p:cNvPr name="TextBox 69" id="69"/>
          <p:cNvSpPr txBox="true"/>
          <p:nvPr/>
        </p:nvSpPr>
        <p:spPr>
          <a:xfrm rot="0">
            <a:off x="14016757" y="1449554"/>
            <a:ext cx="905541" cy="3584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57"/>
              </a:lnSpc>
            </a:pPr>
            <a:r>
              <a:rPr lang="en-US" sz="2112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Search</a:t>
            </a:r>
          </a:p>
        </p:txBody>
      </p:sp>
      <p:sp>
        <p:nvSpPr>
          <p:cNvPr name="TextBox 70" id="70"/>
          <p:cNvSpPr txBox="true"/>
          <p:nvPr/>
        </p:nvSpPr>
        <p:spPr>
          <a:xfrm rot="0">
            <a:off x="16012590" y="1449554"/>
            <a:ext cx="1024753" cy="3584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57"/>
              </a:lnSpc>
            </a:pPr>
            <a:r>
              <a:rPr lang="en-US" sz="2112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Log Out</a:t>
            </a:r>
          </a:p>
        </p:txBody>
      </p:sp>
      <p:sp>
        <p:nvSpPr>
          <p:cNvPr name="TextBox 71" id="71"/>
          <p:cNvSpPr txBox="true"/>
          <p:nvPr/>
        </p:nvSpPr>
        <p:spPr>
          <a:xfrm rot="0">
            <a:off x="3396520" y="4002762"/>
            <a:ext cx="981008" cy="2630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7"/>
              </a:lnSpc>
            </a:pPr>
            <a:r>
              <a:rPr lang="en-US" sz="1505">
                <a:solidFill>
                  <a:srgbClr val="0E0E0E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Chemical 1</a:t>
            </a:r>
          </a:p>
        </p:txBody>
      </p:sp>
      <p:sp>
        <p:nvSpPr>
          <p:cNvPr name="TextBox 72" id="72"/>
          <p:cNvSpPr txBox="true"/>
          <p:nvPr/>
        </p:nvSpPr>
        <p:spPr>
          <a:xfrm rot="0">
            <a:off x="3414375" y="4344385"/>
            <a:ext cx="1507724" cy="2630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7"/>
              </a:lnSpc>
            </a:pPr>
            <a:r>
              <a:rPr lang="en-US" sz="1505">
                <a:solidFill>
                  <a:srgbClr val="0E0E0E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$9.99 per pound</a:t>
            </a:r>
          </a:p>
        </p:txBody>
      </p:sp>
      <p:sp>
        <p:nvSpPr>
          <p:cNvPr name="TextBox 73" id="73"/>
          <p:cNvSpPr txBox="true"/>
          <p:nvPr/>
        </p:nvSpPr>
        <p:spPr>
          <a:xfrm rot="0">
            <a:off x="3401661" y="5797576"/>
            <a:ext cx="1020528" cy="2630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7"/>
              </a:lnSpc>
            </a:pPr>
            <a:r>
              <a:rPr lang="en-US" sz="1505">
                <a:solidFill>
                  <a:srgbClr val="0E0E0E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Chemical 2</a:t>
            </a:r>
          </a:p>
        </p:txBody>
      </p:sp>
      <p:sp>
        <p:nvSpPr>
          <p:cNvPr name="TextBox 74" id="74"/>
          <p:cNvSpPr txBox="true"/>
          <p:nvPr/>
        </p:nvSpPr>
        <p:spPr>
          <a:xfrm rot="0">
            <a:off x="3414375" y="6141111"/>
            <a:ext cx="1584974" cy="2630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7"/>
              </a:lnSpc>
            </a:pPr>
            <a:r>
              <a:rPr lang="en-US" sz="1505">
                <a:solidFill>
                  <a:srgbClr val="0E0E0E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$12.99 per pound</a:t>
            </a:r>
          </a:p>
        </p:txBody>
      </p:sp>
      <p:sp>
        <p:nvSpPr>
          <p:cNvPr name="TextBox 75" id="75"/>
          <p:cNvSpPr txBox="true"/>
          <p:nvPr/>
        </p:nvSpPr>
        <p:spPr>
          <a:xfrm rot="0">
            <a:off x="5803393" y="4002762"/>
            <a:ext cx="1615298" cy="2643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7"/>
              </a:lnSpc>
            </a:pPr>
            <a:r>
              <a:rPr lang="en-US" sz="1505">
                <a:solidFill>
                  <a:srgbClr val="0E0E0E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Quantity </a:t>
            </a:r>
            <a:r>
              <a:rPr lang="en-US" sz="1505">
                <a:solidFill>
                  <a:srgbClr val="0E0E0E"/>
                </a:solidFill>
                <a:latin typeface="Public Sans"/>
                <a:ea typeface="Public Sans"/>
                <a:cs typeface="Public Sans"/>
                <a:sym typeface="Public Sans"/>
              </a:rPr>
              <a:t>(pounds)</a:t>
            </a:r>
          </a:p>
        </p:txBody>
      </p:sp>
      <p:sp>
        <p:nvSpPr>
          <p:cNvPr name="TextBox 76" id="76"/>
          <p:cNvSpPr txBox="true"/>
          <p:nvPr/>
        </p:nvSpPr>
        <p:spPr>
          <a:xfrm rot="0">
            <a:off x="5864491" y="4343165"/>
            <a:ext cx="81926" cy="2643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7"/>
              </a:lnSpc>
            </a:pPr>
            <a:r>
              <a:rPr lang="en-US" sz="1505">
                <a:solidFill>
                  <a:srgbClr val="0E0E0E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1</a:t>
            </a:r>
          </a:p>
        </p:txBody>
      </p:sp>
      <p:sp>
        <p:nvSpPr>
          <p:cNvPr name="TextBox 77" id="77"/>
          <p:cNvSpPr txBox="true"/>
          <p:nvPr/>
        </p:nvSpPr>
        <p:spPr>
          <a:xfrm rot="0">
            <a:off x="8972135" y="3984480"/>
            <a:ext cx="652428" cy="3557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0"/>
              </a:lnSpc>
            </a:pPr>
            <a:r>
              <a:rPr lang="en-US" sz="2050">
                <a:solidFill>
                  <a:srgbClr val="0E0E0E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Total</a:t>
            </a:r>
          </a:p>
        </p:txBody>
      </p:sp>
      <p:sp>
        <p:nvSpPr>
          <p:cNvPr name="TextBox 78" id="78"/>
          <p:cNvSpPr txBox="true"/>
          <p:nvPr/>
        </p:nvSpPr>
        <p:spPr>
          <a:xfrm rot="0">
            <a:off x="8944527" y="4334860"/>
            <a:ext cx="707644" cy="282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01"/>
              </a:lnSpc>
            </a:pPr>
            <a:r>
              <a:rPr lang="en-US" sz="1572">
                <a:solidFill>
                  <a:srgbClr val="0E0E0E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$30.97</a:t>
            </a:r>
          </a:p>
        </p:txBody>
      </p:sp>
      <p:sp>
        <p:nvSpPr>
          <p:cNvPr name="TextBox 79" id="79"/>
          <p:cNvSpPr txBox="true"/>
          <p:nvPr/>
        </p:nvSpPr>
        <p:spPr>
          <a:xfrm rot="0">
            <a:off x="3414375" y="7594828"/>
            <a:ext cx="1026250" cy="2630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7"/>
              </a:lnSpc>
            </a:pPr>
            <a:r>
              <a:rPr lang="en-US" sz="1505">
                <a:solidFill>
                  <a:srgbClr val="0E0E0E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Chemical 3</a:t>
            </a:r>
          </a:p>
        </p:txBody>
      </p:sp>
      <p:sp>
        <p:nvSpPr>
          <p:cNvPr name="TextBox 80" id="80"/>
          <p:cNvSpPr txBox="true"/>
          <p:nvPr/>
        </p:nvSpPr>
        <p:spPr>
          <a:xfrm rot="0">
            <a:off x="3396520" y="7932993"/>
            <a:ext cx="1501376" cy="2630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7"/>
              </a:lnSpc>
            </a:pPr>
            <a:r>
              <a:rPr lang="en-US" sz="1505">
                <a:solidFill>
                  <a:srgbClr val="0E0E0E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$7.99 per pound</a:t>
            </a:r>
          </a:p>
        </p:txBody>
      </p:sp>
      <p:sp>
        <p:nvSpPr>
          <p:cNvPr name="TextBox 81" id="81"/>
          <p:cNvSpPr txBox="true"/>
          <p:nvPr/>
        </p:nvSpPr>
        <p:spPr>
          <a:xfrm rot="0">
            <a:off x="5745943" y="5788819"/>
            <a:ext cx="1615298" cy="2643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7"/>
              </a:lnSpc>
            </a:pPr>
            <a:r>
              <a:rPr lang="en-US" sz="1505">
                <a:solidFill>
                  <a:srgbClr val="0E0E0E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Quantity </a:t>
            </a:r>
            <a:r>
              <a:rPr lang="en-US" sz="1505">
                <a:solidFill>
                  <a:srgbClr val="0E0E0E"/>
                </a:solidFill>
                <a:latin typeface="Public Sans"/>
                <a:ea typeface="Public Sans"/>
                <a:cs typeface="Public Sans"/>
                <a:sym typeface="Public Sans"/>
              </a:rPr>
              <a:t>(pounds)</a:t>
            </a:r>
          </a:p>
        </p:txBody>
      </p:sp>
      <p:sp>
        <p:nvSpPr>
          <p:cNvPr name="TextBox 82" id="82"/>
          <p:cNvSpPr txBox="true"/>
          <p:nvPr/>
        </p:nvSpPr>
        <p:spPr>
          <a:xfrm rot="0">
            <a:off x="5807041" y="6129222"/>
            <a:ext cx="81926" cy="2643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7"/>
              </a:lnSpc>
            </a:pPr>
            <a:r>
              <a:rPr lang="en-US" sz="1505">
                <a:solidFill>
                  <a:srgbClr val="0E0E0E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1</a:t>
            </a:r>
          </a:p>
        </p:txBody>
      </p:sp>
      <p:sp>
        <p:nvSpPr>
          <p:cNvPr name="TextBox 83" id="83"/>
          <p:cNvSpPr txBox="true"/>
          <p:nvPr/>
        </p:nvSpPr>
        <p:spPr>
          <a:xfrm rot="0">
            <a:off x="5745943" y="7520107"/>
            <a:ext cx="1615298" cy="2643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7"/>
              </a:lnSpc>
            </a:pPr>
            <a:r>
              <a:rPr lang="en-US" sz="1505">
                <a:solidFill>
                  <a:srgbClr val="0E0E0E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Quantity </a:t>
            </a:r>
            <a:r>
              <a:rPr lang="en-US" sz="1505">
                <a:solidFill>
                  <a:srgbClr val="0E0E0E"/>
                </a:solidFill>
                <a:latin typeface="Public Sans"/>
                <a:ea typeface="Public Sans"/>
                <a:cs typeface="Public Sans"/>
                <a:sym typeface="Public Sans"/>
              </a:rPr>
              <a:t>(pounds)</a:t>
            </a:r>
          </a:p>
        </p:txBody>
      </p:sp>
      <p:sp>
        <p:nvSpPr>
          <p:cNvPr name="TextBox 84" id="84"/>
          <p:cNvSpPr txBox="true"/>
          <p:nvPr/>
        </p:nvSpPr>
        <p:spPr>
          <a:xfrm rot="0">
            <a:off x="5807041" y="7860510"/>
            <a:ext cx="81926" cy="2643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7"/>
              </a:lnSpc>
            </a:pPr>
            <a:r>
              <a:rPr lang="en-US" sz="1505">
                <a:solidFill>
                  <a:srgbClr val="0E0E0E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1</a:t>
            </a:r>
          </a:p>
        </p:txBody>
      </p:sp>
      <p:sp>
        <p:nvSpPr>
          <p:cNvPr name="TextBox 85" id="85"/>
          <p:cNvSpPr txBox="true"/>
          <p:nvPr/>
        </p:nvSpPr>
        <p:spPr>
          <a:xfrm rot="0">
            <a:off x="14580852" y="3270429"/>
            <a:ext cx="1027084" cy="5612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18"/>
              </a:lnSpc>
            </a:pPr>
            <a:r>
              <a:rPr lang="en-US" sz="3227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Total</a:t>
            </a:r>
          </a:p>
        </p:txBody>
      </p:sp>
      <p:sp>
        <p:nvSpPr>
          <p:cNvPr name="TextBox 86" id="86"/>
          <p:cNvSpPr txBox="true"/>
          <p:nvPr/>
        </p:nvSpPr>
        <p:spPr>
          <a:xfrm rot="0">
            <a:off x="14590331" y="3913084"/>
            <a:ext cx="1114007" cy="4271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65"/>
              </a:lnSpc>
            </a:pPr>
            <a:r>
              <a:rPr lang="en-US" sz="2475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$30.97</a:t>
            </a:r>
          </a:p>
        </p:txBody>
      </p:sp>
      <p:grpSp>
        <p:nvGrpSpPr>
          <p:cNvPr name="Group 87" id="87"/>
          <p:cNvGrpSpPr/>
          <p:nvPr/>
        </p:nvGrpSpPr>
        <p:grpSpPr>
          <a:xfrm rot="0">
            <a:off x="14018939" y="5900674"/>
            <a:ext cx="2256791" cy="696404"/>
            <a:chOff x="0" y="0"/>
            <a:chExt cx="1082467" cy="334030"/>
          </a:xfrm>
        </p:grpSpPr>
        <p:sp>
          <p:nvSpPr>
            <p:cNvPr name="Freeform 88" id="88"/>
            <p:cNvSpPr/>
            <p:nvPr/>
          </p:nvSpPr>
          <p:spPr>
            <a:xfrm flipH="false" flipV="false" rot="0">
              <a:off x="0" y="0"/>
              <a:ext cx="1082467" cy="334030"/>
            </a:xfrm>
            <a:custGeom>
              <a:avLst/>
              <a:gdLst/>
              <a:ahLst/>
              <a:cxnLst/>
              <a:rect r="r" b="b" t="t" l="l"/>
              <a:pathLst>
                <a:path h="334030" w="1082467">
                  <a:moveTo>
                    <a:pt x="879267" y="0"/>
                  </a:moveTo>
                  <a:cubicBezTo>
                    <a:pt x="991492" y="0"/>
                    <a:pt x="1082467" y="74775"/>
                    <a:pt x="1082467" y="167015"/>
                  </a:cubicBezTo>
                  <a:cubicBezTo>
                    <a:pt x="1082467" y="259254"/>
                    <a:pt x="991492" y="334030"/>
                    <a:pt x="879267" y="334030"/>
                  </a:cubicBezTo>
                  <a:lnTo>
                    <a:pt x="203200" y="334030"/>
                  </a:lnTo>
                  <a:cubicBezTo>
                    <a:pt x="90976" y="334030"/>
                    <a:pt x="0" y="259254"/>
                    <a:pt x="0" y="167015"/>
                  </a:cubicBezTo>
                  <a:cubicBezTo>
                    <a:pt x="0" y="74775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87BD83"/>
            </a:solidFill>
          </p:spPr>
        </p:sp>
        <p:sp>
          <p:nvSpPr>
            <p:cNvPr name="TextBox 89" id="89"/>
            <p:cNvSpPr txBox="true"/>
            <p:nvPr/>
          </p:nvSpPr>
          <p:spPr>
            <a:xfrm>
              <a:off x="0" y="-38100"/>
              <a:ext cx="1082467" cy="3721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57"/>
                </a:lnSpc>
              </a:pPr>
            </a:p>
          </p:txBody>
        </p:sp>
      </p:grpSp>
      <p:sp>
        <p:nvSpPr>
          <p:cNvPr name="TextBox 90" id="90"/>
          <p:cNvSpPr txBox="true"/>
          <p:nvPr/>
        </p:nvSpPr>
        <p:spPr>
          <a:xfrm rot="0">
            <a:off x="14383692" y="6006399"/>
            <a:ext cx="1527286" cy="4373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97"/>
              </a:lnSpc>
            </a:pPr>
            <a:r>
              <a:rPr lang="en-US" sz="256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Checkout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DAF_j7s4cRs</dc:identifier>
  <dcterms:modified xsi:type="dcterms:W3CDTF">2011-08-01T06:04:30Z</dcterms:modified>
  <cp:revision>1</cp:revision>
  <dc:title>Home</dc:title>
</cp:coreProperties>
</file>